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1" r:id="rId2"/>
    <p:sldMasterId id="2147483705" r:id="rId3"/>
    <p:sldMasterId id="2147483748" r:id="rId4"/>
  </p:sldMasterIdLst>
  <p:notesMasterIdLst>
    <p:notesMasterId r:id="rId27"/>
  </p:notesMasterIdLst>
  <p:sldIdLst>
    <p:sldId id="4418" r:id="rId5"/>
    <p:sldId id="259" r:id="rId6"/>
    <p:sldId id="558" r:id="rId7"/>
    <p:sldId id="2728" r:id="rId8"/>
    <p:sldId id="4411" r:id="rId9"/>
    <p:sldId id="256" r:id="rId10"/>
    <p:sldId id="257" r:id="rId11"/>
    <p:sldId id="266" r:id="rId12"/>
    <p:sldId id="4417" r:id="rId13"/>
    <p:sldId id="260" r:id="rId14"/>
    <p:sldId id="282" r:id="rId15"/>
    <p:sldId id="316" r:id="rId16"/>
    <p:sldId id="329" r:id="rId17"/>
    <p:sldId id="330" r:id="rId18"/>
    <p:sldId id="331" r:id="rId19"/>
    <p:sldId id="4412" r:id="rId20"/>
    <p:sldId id="4413" r:id="rId21"/>
    <p:sldId id="4414" r:id="rId22"/>
    <p:sldId id="322" r:id="rId23"/>
    <p:sldId id="4415" r:id="rId24"/>
    <p:sldId id="4416" r:id="rId25"/>
    <p:sldId id="265" r:id="rId2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E3FF"/>
    <a:srgbClr val="587D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10" d="100"/>
          <a:sy n="10" d="100"/>
        </p:scale>
        <p:origin x="3250" y="13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50125E-5D57-428E-BB1C-89E4BB1D7FB7}" type="datetimeFigureOut">
              <a:rPr lang="en-US" smtClean="0"/>
              <a:t>9/22/2024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A1F1FC-F61F-41DB-A122-526FC83ECC04}" type="slidenum">
              <a:rPr lang="en-US" smtClean="0"/>
              <a:t>‹#›</a:t>
            </a:fld>
            <a:endParaRPr lang="en-US"/>
          </a:p>
        </p:txBody>
      </p:sp>
    </p:spTree>
    <p:extLst>
      <p:ext uri="{BB962C8B-B14F-4D97-AF65-F5344CB8AC3E}">
        <p14:creationId xmlns:p14="http://schemas.microsoft.com/office/powerpoint/2010/main" val="3243741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A1F1FC-F61F-41DB-A122-526FC83ECC04}" type="slidenum">
              <a:rPr lang="en-US" smtClean="0"/>
              <a:t>1</a:t>
            </a:fld>
            <a:endParaRPr lang="en-US"/>
          </a:p>
        </p:txBody>
      </p:sp>
    </p:spTree>
    <p:extLst>
      <p:ext uri="{BB962C8B-B14F-4D97-AF65-F5344CB8AC3E}">
        <p14:creationId xmlns:p14="http://schemas.microsoft.com/office/powerpoint/2010/main" val="428020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A1F1FC-F61F-41DB-A122-526FC83ECC04}" type="slidenum">
              <a:rPr lang="en-US" smtClean="0"/>
              <a:t>2</a:t>
            </a:fld>
            <a:endParaRPr lang="en-US"/>
          </a:p>
        </p:txBody>
      </p:sp>
    </p:spTree>
    <p:extLst>
      <p:ext uri="{BB962C8B-B14F-4D97-AF65-F5344CB8AC3E}">
        <p14:creationId xmlns:p14="http://schemas.microsoft.com/office/powerpoint/2010/main" val="2290700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EF60432-858A-4F24-8214-B61DB53ED132}"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24226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A1F1FC-F61F-41DB-A122-526FC83ECC04}" type="slidenum">
              <a:rPr lang="en-US" smtClean="0"/>
              <a:t>6</a:t>
            </a:fld>
            <a:endParaRPr lang="en-US"/>
          </a:p>
        </p:txBody>
      </p:sp>
    </p:spTree>
    <p:extLst>
      <p:ext uri="{BB962C8B-B14F-4D97-AF65-F5344CB8AC3E}">
        <p14:creationId xmlns:p14="http://schemas.microsoft.com/office/powerpoint/2010/main" val="3721741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5B904D2F-D20E-4382-B1FB-A1CC6AB47A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1532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4"/>
            <a:ext cx="13716000" cy="3581400"/>
          </a:xfrm>
        </p:spPr>
        <p:txBody>
          <a:bodyPr anchor="b"/>
          <a:lstStyle>
            <a:lvl1pPr algn="ctr">
              <a:defRPr sz="9000"/>
            </a:lvl1pPr>
          </a:lstStyle>
          <a:p>
            <a:r>
              <a:rPr lang="zh-CN" altLang="en-US"/>
              <a:t>单击此处编辑母版标题样式</a:t>
            </a:r>
            <a:endParaRPr lang="en-US" dirty="0"/>
          </a:p>
        </p:txBody>
      </p:sp>
      <p:sp>
        <p:nvSpPr>
          <p:cNvPr id="3" name="Subtitle 2"/>
          <p:cNvSpPr>
            <a:spLocks noGrp="1"/>
          </p:cNvSpPr>
          <p:nvPr>
            <p:ph type="subTitle" idx="1"/>
          </p:nvPr>
        </p:nvSpPr>
        <p:spPr>
          <a:xfrm>
            <a:off x="2286000" y="5403056"/>
            <a:ext cx="13716000" cy="2483644"/>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99498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2654442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47776" y="2564609"/>
            <a:ext cx="15773400" cy="4279106"/>
          </a:xfrm>
        </p:spPr>
        <p:txBody>
          <a:bodyPr anchor="b"/>
          <a:lstStyle>
            <a:lvl1pPr>
              <a:defRPr sz="9000"/>
            </a:lvl1pPr>
          </a:lstStyle>
          <a:p>
            <a:r>
              <a:rPr lang="zh-CN" altLang="en-US"/>
              <a:t>单击此处编辑母版标题样式</a:t>
            </a:r>
            <a:endParaRPr lang="en-US" dirty="0"/>
          </a:p>
        </p:txBody>
      </p:sp>
      <p:sp>
        <p:nvSpPr>
          <p:cNvPr id="3" name="Text Placeholder 2"/>
          <p:cNvSpPr>
            <a:spLocks noGrp="1"/>
          </p:cNvSpPr>
          <p:nvPr>
            <p:ph type="body" idx="1"/>
          </p:nvPr>
        </p:nvSpPr>
        <p:spPr>
          <a:xfrm>
            <a:off x="1247776" y="6884196"/>
            <a:ext cx="15773400" cy="2250280"/>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23801355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738438"/>
            <a:ext cx="7772400" cy="652700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9258300" y="2738438"/>
            <a:ext cx="7772400" cy="652700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157427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9684" y="2521744"/>
            <a:ext cx="7736680"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编辑母版文本样式</a:t>
            </a:r>
          </a:p>
        </p:txBody>
      </p:sp>
      <p:sp>
        <p:nvSpPr>
          <p:cNvPr id="4" name="Content Placeholder 3"/>
          <p:cNvSpPr>
            <a:spLocks noGrp="1"/>
          </p:cNvSpPr>
          <p:nvPr>
            <p:ph sz="half" idx="2"/>
          </p:nvPr>
        </p:nvSpPr>
        <p:spPr>
          <a:xfrm>
            <a:off x="1259684" y="3757613"/>
            <a:ext cx="7736680" cy="552688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9258301" y="2521744"/>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zh-CN" altLang="en-US"/>
              <a:t>编辑母版文本样式</a:t>
            </a:r>
          </a:p>
        </p:txBody>
      </p:sp>
      <p:sp>
        <p:nvSpPr>
          <p:cNvPr id="6" name="Content Placeholder 5"/>
          <p:cNvSpPr>
            <a:spLocks noGrp="1"/>
          </p:cNvSpPr>
          <p:nvPr>
            <p:ph sz="quarter" idx="4"/>
          </p:nvPr>
        </p:nvSpPr>
        <p:spPr>
          <a:xfrm>
            <a:off x="9258301" y="3757613"/>
            <a:ext cx="7774782" cy="552688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08541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03119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2727314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4800"/>
            </a:lvl1pPr>
          </a:lstStyle>
          <a:p>
            <a:r>
              <a:rPr lang="zh-CN" altLang="en-US"/>
              <a:t>单击此处编辑母版标题样式</a:t>
            </a:r>
            <a:endParaRPr lang="en-US" dirty="0"/>
          </a:p>
        </p:txBody>
      </p:sp>
      <p:sp>
        <p:nvSpPr>
          <p:cNvPr id="3" name="Content Placeholder 2"/>
          <p:cNvSpPr>
            <a:spLocks noGrp="1"/>
          </p:cNvSpPr>
          <p:nvPr>
            <p:ph idx="1"/>
          </p:nvPr>
        </p:nvSpPr>
        <p:spPr>
          <a:xfrm>
            <a:off x="7774782" y="1481139"/>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259682" y="3086101"/>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编辑母版文本样式</a:t>
            </a:r>
          </a:p>
        </p:txBody>
      </p:sp>
      <p:sp>
        <p:nvSpPr>
          <p:cNvPr id="5" name="Date Placeholder 4"/>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9033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59682" y="685800"/>
            <a:ext cx="5898356" cy="2400300"/>
          </a:xfrm>
        </p:spPr>
        <p:txBody>
          <a:bodyPr anchor="b"/>
          <a:lstStyle>
            <a:lvl1pPr>
              <a:defRPr sz="48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774782" y="1481139"/>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zh-CN" altLang="en-US"/>
              <a:t>单击图标添加图片</a:t>
            </a:r>
            <a:endParaRPr lang="en-US" dirty="0"/>
          </a:p>
        </p:txBody>
      </p:sp>
      <p:sp>
        <p:nvSpPr>
          <p:cNvPr id="4" name="Text Placeholder 3"/>
          <p:cNvSpPr>
            <a:spLocks noGrp="1"/>
          </p:cNvSpPr>
          <p:nvPr>
            <p:ph type="body" sz="half" idx="2"/>
          </p:nvPr>
        </p:nvSpPr>
        <p:spPr>
          <a:xfrm>
            <a:off x="1259682" y="3086101"/>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zh-CN" altLang="en-US"/>
              <a:t>编辑母版文本样式</a:t>
            </a:r>
          </a:p>
        </p:txBody>
      </p:sp>
      <p:sp>
        <p:nvSpPr>
          <p:cNvPr id="5" name="Date Placeholder 4"/>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1079632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285923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1" y="547689"/>
            <a:ext cx="3943350" cy="871775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1" y="547689"/>
            <a:ext cx="11601450" cy="871775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371600">
              <a:defRPr/>
            </a:pPr>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2064145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6"/>
            <a:ext cx="13716000" cy="2483645"/>
          </a:xfrm>
        </p:spPr>
        <p:txBody>
          <a:bodyPr/>
          <a:lstStyle>
            <a:lvl1pPr marL="0" indent="0" algn="ctr">
              <a:buNone/>
              <a:defRPr sz="3600"/>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925188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6"/>
            <a:ext cx="13716000" cy="2483645"/>
          </a:xfrm>
        </p:spPr>
        <p:txBody>
          <a:bodyPr/>
          <a:lstStyle>
            <a:lvl1pPr marL="0" indent="0" algn="ctr">
              <a:buNone/>
              <a:defRPr sz="3600"/>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128281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7214806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7" y="2564611"/>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7" y="6884197"/>
            <a:ext cx="15773400" cy="2250281"/>
          </a:xfrm>
        </p:spPr>
        <p:txBody>
          <a:bodyPr/>
          <a:lstStyle>
            <a:lvl1pPr marL="0" indent="0">
              <a:buNone/>
              <a:defRPr sz="3600">
                <a:solidFill>
                  <a:schemeClr val="tx1">
                    <a:tint val="75000"/>
                  </a:schemeClr>
                </a:solidFill>
              </a:defRPr>
            </a:lvl1pPr>
            <a:lvl2pPr marL="685784" indent="0">
              <a:buNone/>
              <a:defRPr sz="3000">
                <a:solidFill>
                  <a:schemeClr val="tx1">
                    <a:tint val="75000"/>
                  </a:schemeClr>
                </a:solidFill>
              </a:defRPr>
            </a:lvl2pPr>
            <a:lvl3pPr marL="1371566" indent="0">
              <a:buNone/>
              <a:defRPr sz="2700">
                <a:solidFill>
                  <a:schemeClr val="tx1">
                    <a:tint val="75000"/>
                  </a:schemeClr>
                </a:solidFill>
              </a:defRPr>
            </a:lvl3pPr>
            <a:lvl4pPr marL="2057349" indent="0">
              <a:buNone/>
              <a:defRPr sz="2400">
                <a:solidFill>
                  <a:schemeClr val="tx1">
                    <a:tint val="75000"/>
                  </a:schemeClr>
                </a:solidFill>
              </a:defRPr>
            </a:lvl4pPr>
            <a:lvl5pPr marL="2743131" indent="0">
              <a:buNone/>
              <a:defRPr sz="2400">
                <a:solidFill>
                  <a:schemeClr val="tx1">
                    <a:tint val="75000"/>
                  </a:schemeClr>
                </a:solidFill>
              </a:defRPr>
            </a:lvl5pPr>
            <a:lvl6pPr marL="3428915" indent="0">
              <a:buNone/>
              <a:defRPr sz="2400">
                <a:solidFill>
                  <a:schemeClr val="tx1">
                    <a:tint val="75000"/>
                  </a:schemeClr>
                </a:solidFill>
              </a:defRPr>
            </a:lvl6pPr>
            <a:lvl7pPr marL="4114697" indent="0">
              <a:buNone/>
              <a:defRPr sz="2400">
                <a:solidFill>
                  <a:schemeClr val="tx1">
                    <a:tint val="75000"/>
                  </a:schemeClr>
                </a:solidFill>
              </a:defRPr>
            </a:lvl7pPr>
            <a:lvl8pPr marL="4800480" indent="0">
              <a:buNone/>
              <a:defRPr sz="2400">
                <a:solidFill>
                  <a:schemeClr val="tx1">
                    <a:tint val="75000"/>
                  </a:schemeClr>
                </a:solidFill>
              </a:defRPr>
            </a:lvl8pPr>
            <a:lvl9pPr marL="5486264"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701727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5948484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4" y="2521745"/>
            <a:ext cx="7736681" cy="1235868"/>
          </a:xfrm>
        </p:spPr>
        <p:txBody>
          <a:bodyPr anchor="b"/>
          <a:lstStyle>
            <a:lvl1pPr marL="0" indent="0">
              <a:buNone/>
              <a:defRPr sz="3600" b="1"/>
            </a:lvl1pPr>
            <a:lvl2pPr marL="685784" indent="0">
              <a:buNone/>
              <a:defRPr sz="3000" b="1"/>
            </a:lvl2pPr>
            <a:lvl3pPr marL="1371566" indent="0">
              <a:buNone/>
              <a:defRPr sz="2700" b="1"/>
            </a:lvl3pPr>
            <a:lvl4pPr marL="2057349" indent="0">
              <a:buNone/>
              <a:defRPr sz="2400" b="1"/>
            </a:lvl4pPr>
            <a:lvl5pPr marL="2743131" indent="0">
              <a:buNone/>
              <a:defRPr sz="2400" b="1"/>
            </a:lvl5pPr>
            <a:lvl6pPr marL="3428915" indent="0">
              <a:buNone/>
              <a:defRPr sz="2400" b="1"/>
            </a:lvl6pPr>
            <a:lvl7pPr marL="4114697" indent="0">
              <a:buNone/>
              <a:defRPr sz="2400" b="1"/>
            </a:lvl7pPr>
            <a:lvl8pPr marL="4800480" indent="0">
              <a:buNone/>
              <a:defRPr sz="2400" b="1"/>
            </a:lvl8pPr>
            <a:lvl9pPr marL="5486264"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4"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2" y="2521745"/>
            <a:ext cx="7774782" cy="1235868"/>
          </a:xfrm>
        </p:spPr>
        <p:txBody>
          <a:bodyPr anchor="b"/>
          <a:lstStyle>
            <a:lvl1pPr marL="0" indent="0">
              <a:buNone/>
              <a:defRPr sz="3600" b="1"/>
            </a:lvl1pPr>
            <a:lvl2pPr marL="685784" indent="0">
              <a:buNone/>
              <a:defRPr sz="3000" b="1"/>
            </a:lvl2pPr>
            <a:lvl3pPr marL="1371566" indent="0">
              <a:buNone/>
              <a:defRPr sz="2700" b="1"/>
            </a:lvl3pPr>
            <a:lvl4pPr marL="2057349" indent="0">
              <a:buNone/>
              <a:defRPr sz="2400" b="1"/>
            </a:lvl4pPr>
            <a:lvl5pPr marL="2743131" indent="0">
              <a:buNone/>
              <a:defRPr sz="2400" b="1"/>
            </a:lvl5pPr>
            <a:lvl6pPr marL="3428915" indent="0">
              <a:buNone/>
              <a:defRPr sz="2400" b="1"/>
            </a:lvl6pPr>
            <a:lvl7pPr marL="4114697" indent="0">
              <a:buNone/>
              <a:defRPr sz="2400" b="1"/>
            </a:lvl7pPr>
            <a:lvl8pPr marL="4800480" indent="0">
              <a:buNone/>
              <a:defRPr sz="2400" b="1"/>
            </a:lvl8pPr>
            <a:lvl9pPr marL="5486264"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2"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312738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195441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6927961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40"/>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2"/>
            <a:ext cx="5898356" cy="5717382"/>
          </a:xfrm>
        </p:spPr>
        <p:txBody>
          <a:bodyPr/>
          <a:lstStyle>
            <a:lvl1pPr marL="0" indent="0">
              <a:buNone/>
              <a:defRPr sz="2400"/>
            </a:lvl1pPr>
            <a:lvl2pPr marL="685784" indent="0">
              <a:buNone/>
              <a:defRPr sz="2100"/>
            </a:lvl2pPr>
            <a:lvl3pPr marL="1371566" indent="0">
              <a:buNone/>
              <a:defRPr sz="1800"/>
            </a:lvl3pPr>
            <a:lvl4pPr marL="2057349" indent="0">
              <a:buNone/>
              <a:defRPr sz="1500"/>
            </a:lvl4pPr>
            <a:lvl5pPr marL="2743131" indent="0">
              <a:buNone/>
              <a:defRPr sz="1500"/>
            </a:lvl5pPr>
            <a:lvl6pPr marL="3428915" indent="0">
              <a:buNone/>
              <a:defRPr sz="1500"/>
            </a:lvl6pPr>
            <a:lvl7pPr marL="4114697" indent="0">
              <a:buNone/>
              <a:defRPr sz="1500"/>
            </a:lvl7pPr>
            <a:lvl8pPr marL="4800480" indent="0">
              <a:buNone/>
              <a:defRPr sz="1500"/>
            </a:lvl8pPr>
            <a:lvl9pPr marL="5486264"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6602212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40"/>
            <a:ext cx="9258300" cy="7310438"/>
          </a:xfrm>
        </p:spPr>
        <p:txBody>
          <a:bodyPr anchor="t"/>
          <a:lstStyle>
            <a:lvl1pPr marL="0" indent="0">
              <a:buNone/>
              <a:defRPr sz="4800"/>
            </a:lvl1pPr>
            <a:lvl2pPr marL="685784" indent="0">
              <a:buNone/>
              <a:defRPr sz="4200"/>
            </a:lvl2pPr>
            <a:lvl3pPr marL="1371566" indent="0">
              <a:buNone/>
              <a:defRPr sz="3600"/>
            </a:lvl3pPr>
            <a:lvl4pPr marL="2057349" indent="0">
              <a:buNone/>
              <a:defRPr sz="3000"/>
            </a:lvl4pPr>
            <a:lvl5pPr marL="2743131" indent="0">
              <a:buNone/>
              <a:defRPr sz="3000"/>
            </a:lvl5pPr>
            <a:lvl6pPr marL="3428915" indent="0">
              <a:buNone/>
              <a:defRPr sz="3000"/>
            </a:lvl6pPr>
            <a:lvl7pPr marL="4114697" indent="0">
              <a:buNone/>
              <a:defRPr sz="3000"/>
            </a:lvl7pPr>
            <a:lvl8pPr marL="4800480" indent="0">
              <a:buNone/>
              <a:defRPr sz="3000"/>
            </a:lvl8pPr>
            <a:lvl9pPr marL="5486264"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2"/>
            <a:ext cx="5898356" cy="5717382"/>
          </a:xfrm>
        </p:spPr>
        <p:txBody>
          <a:bodyPr/>
          <a:lstStyle>
            <a:lvl1pPr marL="0" indent="0">
              <a:buNone/>
              <a:defRPr sz="2400"/>
            </a:lvl1pPr>
            <a:lvl2pPr marL="685784" indent="0">
              <a:buNone/>
              <a:defRPr sz="2100"/>
            </a:lvl2pPr>
            <a:lvl3pPr marL="1371566" indent="0">
              <a:buNone/>
              <a:defRPr sz="1800"/>
            </a:lvl3pPr>
            <a:lvl4pPr marL="2057349" indent="0">
              <a:buNone/>
              <a:defRPr sz="1500"/>
            </a:lvl4pPr>
            <a:lvl5pPr marL="2743131" indent="0">
              <a:buNone/>
              <a:defRPr sz="1500"/>
            </a:lvl5pPr>
            <a:lvl6pPr marL="3428915" indent="0">
              <a:buNone/>
              <a:defRPr sz="1500"/>
            </a:lvl6pPr>
            <a:lvl7pPr marL="4114697" indent="0">
              <a:buNone/>
              <a:defRPr sz="1500"/>
            </a:lvl7pPr>
            <a:lvl8pPr marL="4800480" indent="0">
              <a:buNone/>
              <a:defRPr sz="1500"/>
            </a:lvl8pPr>
            <a:lvl9pPr marL="5486264"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510862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42647710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2" y="547690"/>
            <a:ext cx="3943350" cy="871775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2" y="547690"/>
            <a:ext cx="11601450" cy="87177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8135431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269013101"/>
      </p:ext>
    </p:extLst>
  </p:cSld>
  <p:clrMapOvr>
    <a:masterClrMapping/>
  </p:clrMapOvr>
  <p:transition spd="slow" advClick="0" advTm="2000">
    <p:comb/>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15682502"/>
      </p:ext>
    </p:extLst>
  </p:cSld>
  <p:clrMapOvr>
    <a:masterClrMapping/>
  </p:clrMapOvr>
  <p:transition spd="slow" advClick="0" advTm="2000">
    <p:comb/>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883824033"/>
      </p:ext>
    </p:extLst>
  </p:cSld>
  <p:clrMapOvr>
    <a:masterClrMapping/>
  </p:clrMapOvr>
  <p:transition spd="slow" advClick="0" advTm="2000">
    <p:comb/>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810991415"/>
      </p:ext>
    </p:extLst>
  </p:cSld>
  <p:clrMapOvr>
    <a:masterClrMapping/>
  </p:clrMapOvr>
  <p:transition spd="slow" advClick="0" advTm="2000">
    <p:comb/>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510022445"/>
      </p:ext>
    </p:extLst>
  </p:cSld>
  <p:clrMapOvr>
    <a:masterClrMapping/>
  </p:clrMapOvr>
  <p:transition spd="slow" advClick="0" advTm="2000">
    <p:comb/>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88446417"/>
      </p:ext>
    </p:extLst>
  </p:cSld>
  <p:clrMapOvr>
    <a:masterClrMapping/>
  </p:clrMapOvr>
  <p:transition spd="slow" advClick="0" advTm="2000">
    <p:comb/>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3119338175"/>
      </p:ext>
    </p:extLst>
  </p:cSld>
  <p:clrMapOvr>
    <a:masterClrMapping/>
  </p:clrMapOvr>
  <p:transition spd="slow" advClick="0" advTm="2000">
    <p:comb/>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908237951"/>
      </p:ext>
    </p:extLst>
  </p:cSld>
  <p:clrMapOvr>
    <a:masterClrMapping/>
  </p:clrMapOvr>
  <p:transition spd="slow" advClick="0" advTm="2000">
    <p:comb/>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625664252"/>
      </p:ext>
    </p:extLst>
  </p:cSld>
  <p:clrMapOvr>
    <a:masterClrMapping/>
  </p:clrMapOvr>
  <p:transition spd="slow" advClick="0" advTm="2000">
    <p:comb/>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759873588"/>
      </p:ext>
    </p:extLst>
  </p:cSld>
  <p:clrMapOvr>
    <a:masterClrMapping/>
  </p:clrMapOvr>
  <p:transition spd="slow" advClick="0" advTm="2000">
    <p:comb/>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613733100"/>
      </p:ext>
    </p:extLst>
  </p:cSld>
  <p:clrMapOvr>
    <a:masterClrMapping/>
  </p:clrMapOvr>
  <p:transition spd="slow" advClick="0" advTm="2000">
    <p:comb/>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067343383"/>
      </p:ext>
    </p:extLst>
  </p:cSld>
  <p:clrMapOvr>
    <a:masterClrMapping/>
  </p:clrMapOvr>
  <p:transition spd="slow" advClick="0" advTm="2000">
    <p:comb/>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3109215061"/>
      </p:ext>
    </p:extLst>
  </p:cSld>
  <p:clrMapOvr>
    <a:masterClrMapping/>
  </p:clrMapOvr>
  <p:transition spd="slow" advClick="0" advTm="2000">
    <p:comb/>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692359166"/>
      </p:ext>
    </p:extLst>
  </p:cSld>
  <p:clrMapOvr>
    <a:masterClrMapping/>
  </p:clrMapOvr>
  <p:transition spd="slow" advClick="0" advTm="2000">
    <p:comb/>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429301374"/>
      </p:ext>
    </p:extLst>
  </p:cSld>
  <p:clrMapOvr>
    <a:masterClrMapping/>
  </p:clrMapOvr>
  <p:transition spd="slow" advClick="0" advTm="2000">
    <p:comb/>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971082169"/>
      </p:ext>
    </p:extLst>
  </p:cSld>
  <p:clrMapOvr>
    <a:masterClrMapping/>
  </p:clrMapOvr>
  <p:transition spd="slow" advClick="0" advTm="2000">
    <p:comb/>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758001708"/>
      </p:ext>
    </p:extLst>
  </p:cSld>
  <p:clrMapOvr>
    <a:masterClrMapping/>
  </p:clrMapOvr>
  <p:transition spd="slow" advClick="0" advTm="2000">
    <p:comb/>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4106417491"/>
      </p:ext>
    </p:extLst>
  </p:cSld>
  <p:clrMapOvr>
    <a:masterClrMapping/>
  </p:clrMapOvr>
  <p:transition spd="slow" advClick="0" advTm="2000">
    <p:comb/>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150792278"/>
      </p:ext>
    </p:extLst>
  </p:cSld>
  <p:clrMapOvr>
    <a:masterClrMapping/>
  </p:clrMapOvr>
  <p:transition spd="slow" advClick="0" advTm="2000">
    <p:comb/>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41939602"/>
      </p:ext>
    </p:extLst>
  </p:cSld>
  <p:clrMapOvr>
    <a:masterClrMapping/>
  </p:clrMapOvr>
  <p:transition spd="slow" advClick="0" advTm="2000">
    <p:comb/>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3637654249"/>
      </p:ext>
    </p:extLst>
  </p:cSld>
  <p:clrMapOvr>
    <a:masterClrMapping/>
  </p:clrMapOvr>
  <p:transition spd="slow">
    <p:comb/>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4007770402"/>
      </p:ext>
    </p:extLst>
  </p:cSld>
  <p:clrMapOvr>
    <a:masterClrMapping/>
  </p:clrMapOvr>
  <p:transition spd="slow">
    <p:comb/>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178661690"/>
      </p:ext>
    </p:extLst>
  </p:cSld>
  <p:clrMapOvr>
    <a:masterClrMapping/>
  </p:clrMapOvr>
  <p:transition spd="slow">
    <p:comb/>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78082858"/>
      </p:ext>
    </p:extLst>
  </p:cSld>
  <p:clrMapOvr>
    <a:masterClrMapping/>
  </p:clrMapOvr>
  <p:transition spd="slow">
    <p:comb/>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4084508639"/>
      </p:ext>
    </p:extLst>
  </p:cSld>
  <p:clrMapOvr>
    <a:masterClrMapping/>
  </p:clrMapOvr>
  <p:transition spd="slow">
    <p:comb/>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220510358"/>
      </p:ext>
    </p:extLst>
  </p:cSld>
  <p:clrMapOvr>
    <a:masterClrMapping/>
  </p:clrMapOvr>
  <p:transition spd="slow">
    <p:comb/>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387217251"/>
      </p:ext>
    </p:extLst>
  </p:cSld>
  <p:clrMapOvr>
    <a:masterClrMapping/>
  </p:clrMapOvr>
  <p:transition spd="slow">
    <p:comb/>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1791321698"/>
      </p:ext>
    </p:extLst>
  </p:cSld>
  <p:clrMapOvr>
    <a:masterClrMapping/>
  </p:clrMapOvr>
  <p:transition spd="slow">
    <p:comb/>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3832137765"/>
      </p:ext>
    </p:extLst>
  </p:cSld>
  <p:clrMapOvr>
    <a:masterClrMapping/>
  </p:clrMapOvr>
  <p:transition spd="slow">
    <p:comb/>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5933D16-1A11-400B-A8CC-34FD56FEFD51}" type="datetimeFigureOut">
              <a:rPr lang="zh-CN" altLang="en-US" smtClean="0"/>
              <a:t>2024/9/22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3641904619"/>
      </p:ext>
    </p:extLst>
  </p:cSld>
  <p:clrMapOvr>
    <a:masterClrMapping/>
  </p:clrMapOvr>
  <p:transition spd="slow">
    <p:comb/>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2467671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A823D7-9F98-4745-9AB7-E61F100F41C7}" type="datetimeFigureOut">
              <a:rPr lang="zh-CN" altLang="en-US" smtClean="0"/>
              <a:t>2024/9/22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E70BDC-379E-4DD2-83C4-35F30E35AB3D}" type="slidenum">
              <a:rPr lang="zh-CN" altLang="en-US" smtClean="0"/>
              <a:t>‹#›</a:t>
            </a:fld>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5886860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79570E-36F1-4B41-9584-E42297764E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6740"/>
          <a:stretch/>
        </p:blipFill>
        <p:spPr>
          <a:xfrm>
            <a:off x="-1" y="0"/>
            <a:ext cx="18288002" cy="10287000"/>
          </a:xfrm>
          <a:prstGeom prst="rect">
            <a:avLst/>
          </a:prstGeom>
        </p:spPr>
      </p:pic>
      <p:pic>
        <p:nvPicPr>
          <p:cNvPr id="7" name="图片 42">
            <a:extLst>
              <a:ext uri="{FF2B5EF4-FFF2-40B4-BE49-F238E27FC236}">
                <a16:creationId xmlns:a16="http://schemas.microsoft.com/office/drawing/2014/main" id="{C7CA579D-0FDE-4C36-9BC1-398856CCD75E}"/>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11987" r="11987" b="17798"/>
          <a:stretch/>
        </p:blipFill>
        <p:spPr>
          <a:xfrm>
            <a:off x="2" y="1136419"/>
            <a:ext cx="18287999" cy="9150584"/>
          </a:xfrm>
          <a:prstGeom prst="rect">
            <a:avLst/>
          </a:prstGeom>
        </p:spPr>
      </p:pic>
    </p:spTree>
    <p:extLst>
      <p:ext uri="{BB962C8B-B14F-4D97-AF65-F5344CB8AC3E}">
        <p14:creationId xmlns:p14="http://schemas.microsoft.com/office/powerpoint/2010/main" val="29850941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6" descr="Santai, nyaman, negara selatan, istirahat makan siang, penyembuhan,  frekuensi solfegio, BGM - YouTube">
            <a:extLst>
              <a:ext uri="{FF2B5EF4-FFF2-40B4-BE49-F238E27FC236}">
                <a16:creationId xmlns:a16="http://schemas.microsoft.com/office/drawing/2014/main" id="{F2BC2AE7-FA69-4D81-97DC-D4ED9126213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809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47777" y="2564611"/>
            <a:ext cx="15773400" cy="4279106"/>
          </a:xfrm>
        </p:spPr>
        <p:txBody>
          <a:bodyPr anchor="b"/>
          <a:lstStyle>
            <a:lvl1pPr>
              <a:defRPr sz="9000"/>
            </a:lvl1pPr>
          </a:lstStyle>
          <a:p>
            <a:r>
              <a:rPr lang="zh-CN" altLang="en-US"/>
              <a:t>单击此处编辑母版标题样式</a:t>
            </a:r>
          </a:p>
        </p:txBody>
      </p:sp>
      <p:sp>
        <p:nvSpPr>
          <p:cNvPr id="3" name="文本占位符 2"/>
          <p:cNvSpPr>
            <a:spLocks noGrp="1"/>
          </p:cNvSpPr>
          <p:nvPr>
            <p:ph type="body" idx="1"/>
          </p:nvPr>
        </p:nvSpPr>
        <p:spPr>
          <a:xfrm>
            <a:off x="1247777" y="6884197"/>
            <a:ext cx="15773400" cy="2250281"/>
          </a:xfrm>
        </p:spPr>
        <p:txBody>
          <a:bodyPr/>
          <a:lstStyle>
            <a:lvl1pPr marL="0" indent="0">
              <a:buNone/>
              <a:defRPr sz="3600">
                <a:solidFill>
                  <a:schemeClr val="tx1">
                    <a:tint val="75000"/>
                  </a:schemeClr>
                </a:solidFill>
              </a:defRPr>
            </a:lvl1pPr>
            <a:lvl2pPr marL="685784" indent="0">
              <a:buNone/>
              <a:defRPr sz="3000">
                <a:solidFill>
                  <a:schemeClr val="tx1">
                    <a:tint val="75000"/>
                  </a:schemeClr>
                </a:solidFill>
              </a:defRPr>
            </a:lvl2pPr>
            <a:lvl3pPr marL="1371566" indent="0">
              <a:buNone/>
              <a:defRPr sz="2700">
                <a:solidFill>
                  <a:schemeClr val="tx1">
                    <a:tint val="75000"/>
                  </a:schemeClr>
                </a:solidFill>
              </a:defRPr>
            </a:lvl3pPr>
            <a:lvl4pPr marL="2057349" indent="0">
              <a:buNone/>
              <a:defRPr sz="2400">
                <a:solidFill>
                  <a:schemeClr val="tx1">
                    <a:tint val="75000"/>
                  </a:schemeClr>
                </a:solidFill>
              </a:defRPr>
            </a:lvl4pPr>
            <a:lvl5pPr marL="2743131" indent="0">
              <a:buNone/>
              <a:defRPr sz="2400">
                <a:solidFill>
                  <a:schemeClr val="tx1">
                    <a:tint val="75000"/>
                  </a:schemeClr>
                </a:solidFill>
              </a:defRPr>
            </a:lvl5pPr>
            <a:lvl6pPr marL="3428915" indent="0">
              <a:buNone/>
              <a:defRPr sz="2400">
                <a:solidFill>
                  <a:schemeClr val="tx1">
                    <a:tint val="75000"/>
                  </a:schemeClr>
                </a:solidFill>
              </a:defRPr>
            </a:lvl6pPr>
            <a:lvl7pPr marL="4114697" indent="0">
              <a:buNone/>
              <a:defRPr sz="2400">
                <a:solidFill>
                  <a:schemeClr val="tx1">
                    <a:tint val="75000"/>
                  </a:schemeClr>
                </a:solidFill>
              </a:defRPr>
            </a:lvl7pPr>
            <a:lvl8pPr marL="4800480" indent="0">
              <a:buNone/>
              <a:defRPr sz="2400">
                <a:solidFill>
                  <a:schemeClr val="tx1">
                    <a:tint val="75000"/>
                  </a:schemeClr>
                </a:solidFill>
              </a:defRPr>
            </a:lvl8pPr>
            <a:lvl9pPr marL="5486264" indent="0">
              <a:buNone/>
              <a:defRPr sz="2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A9A823D7-9F98-4745-9AB7-E61F100F41C7}" type="datetimeFigureOut">
              <a:rPr lang="zh-CN" altLang="en-US" smtClean="0"/>
              <a:t>2024/9/22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E70BDC-379E-4DD2-83C4-35F30E35AB3D}" type="slidenum">
              <a:rPr lang="zh-CN" altLang="en-US" smtClean="0"/>
              <a:t>‹#›</a:t>
            </a:fld>
            <a:endParaRPr lang="zh-CN" altLang="en-US"/>
          </a:p>
        </p:txBody>
      </p:sp>
    </p:spTree>
    <p:extLst>
      <p:ext uri="{BB962C8B-B14F-4D97-AF65-F5344CB8AC3E}">
        <p14:creationId xmlns:p14="http://schemas.microsoft.com/office/powerpoint/2010/main" val="88104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257300" y="2738438"/>
            <a:ext cx="7772400" cy="652700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9258300" y="2738438"/>
            <a:ext cx="7772400" cy="652700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A9A823D7-9F98-4745-9AB7-E61F100F41C7}" type="datetimeFigureOut">
              <a:rPr lang="zh-CN" altLang="en-US" smtClean="0"/>
              <a:t>2024/9/22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E70BDC-379E-4DD2-83C4-35F30E35AB3D}" type="slidenum">
              <a:rPr lang="zh-CN" altLang="en-US" smtClean="0"/>
              <a:t>‹#›</a:t>
            </a:fld>
            <a:endParaRPr lang="zh-CN" altLang="en-US"/>
          </a:p>
        </p:txBody>
      </p:sp>
    </p:spTree>
    <p:extLst>
      <p:ext uri="{BB962C8B-B14F-4D97-AF65-F5344CB8AC3E}">
        <p14:creationId xmlns:p14="http://schemas.microsoft.com/office/powerpoint/2010/main" val="404839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59682" y="547688"/>
            <a:ext cx="15773400" cy="1988345"/>
          </a:xfrm>
        </p:spPr>
        <p:txBody>
          <a:bodyPr/>
          <a:lstStyle/>
          <a:p>
            <a:r>
              <a:rPr lang="zh-CN" altLang="en-US"/>
              <a:t>单击此处编辑母版标题样式</a:t>
            </a:r>
          </a:p>
        </p:txBody>
      </p:sp>
      <p:sp>
        <p:nvSpPr>
          <p:cNvPr id="3" name="文本占位符 2"/>
          <p:cNvSpPr>
            <a:spLocks noGrp="1"/>
          </p:cNvSpPr>
          <p:nvPr>
            <p:ph type="body" idx="1"/>
          </p:nvPr>
        </p:nvSpPr>
        <p:spPr>
          <a:xfrm>
            <a:off x="1259684" y="2521745"/>
            <a:ext cx="7736681" cy="1235868"/>
          </a:xfrm>
        </p:spPr>
        <p:txBody>
          <a:bodyPr anchor="b"/>
          <a:lstStyle>
            <a:lvl1pPr marL="0" indent="0">
              <a:buNone/>
              <a:defRPr sz="3600" b="1"/>
            </a:lvl1pPr>
            <a:lvl2pPr marL="685784" indent="0">
              <a:buNone/>
              <a:defRPr sz="3000" b="1"/>
            </a:lvl2pPr>
            <a:lvl3pPr marL="1371566" indent="0">
              <a:buNone/>
              <a:defRPr sz="2700" b="1"/>
            </a:lvl3pPr>
            <a:lvl4pPr marL="2057349" indent="0">
              <a:buNone/>
              <a:defRPr sz="2400" b="1"/>
            </a:lvl4pPr>
            <a:lvl5pPr marL="2743131" indent="0">
              <a:buNone/>
              <a:defRPr sz="2400" b="1"/>
            </a:lvl5pPr>
            <a:lvl6pPr marL="3428915" indent="0">
              <a:buNone/>
              <a:defRPr sz="2400" b="1"/>
            </a:lvl6pPr>
            <a:lvl7pPr marL="4114697" indent="0">
              <a:buNone/>
              <a:defRPr sz="2400" b="1"/>
            </a:lvl7pPr>
            <a:lvl8pPr marL="4800480" indent="0">
              <a:buNone/>
              <a:defRPr sz="2400" b="1"/>
            </a:lvl8pPr>
            <a:lvl9pPr marL="5486264" indent="0">
              <a:buNone/>
              <a:defRPr sz="2400" b="1"/>
            </a:lvl9pPr>
          </a:lstStyle>
          <a:p>
            <a:pPr lvl="0"/>
            <a:r>
              <a:rPr lang="zh-CN" altLang="en-US"/>
              <a:t>编辑母版文本样式</a:t>
            </a:r>
          </a:p>
        </p:txBody>
      </p:sp>
      <p:sp>
        <p:nvSpPr>
          <p:cNvPr id="4" name="内容占位符 3"/>
          <p:cNvSpPr>
            <a:spLocks noGrp="1"/>
          </p:cNvSpPr>
          <p:nvPr>
            <p:ph sz="half" idx="2"/>
          </p:nvPr>
        </p:nvSpPr>
        <p:spPr>
          <a:xfrm>
            <a:off x="1259684" y="3757613"/>
            <a:ext cx="7736681" cy="552688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9258302" y="2521745"/>
            <a:ext cx="7774782" cy="1235868"/>
          </a:xfrm>
        </p:spPr>
        <p:txBody>
          <a:bodyPr anchor="b"/>
          <a:lstStyle>
            <a:lvl1pPr marL="0" indent="0">
              <a:buNone/>
              <a:defRPr sz="3600" b="1"/>
            </a:lvl1pPr>
            <a:lvl2pPr marL="685784" indent="0">
              <a:buNone/>
              <a:defRPr sz="3000" b="1"/>
            </a:lvl2pPr>
            <a:lvl3pPr marL="1371566" indent="0">
              <a:buNone/>
              <a:defRPr sz="2700" b="1"/>
            </a:lvl3pPr>
            <a:lvl4pPr marL="2057349" indent="0">
              <a:buNone/>
              <a:defRPr sz="2400" b="1"/>
            </a:lvl4pPr>
            <a:lvl5pPr marL="2743131" indent="0">
              <a:buNone/>
              <a:defRPr sz="2400" b="1"/>
            </a:lvl5pPr>
            <a:lvl6pPr marL="3428915" indent="0">
              <a:buNone/>
              <a:defRPr sz="2400" b="1"/>
            </a:lvl6pPr>
            <a:lvl7pPr marL="4114697" indent="0">
              <a:buNone/>
              <a:defRPr sz="2400" b="1"/>
            </a:lvl7pPr>
            <a:lvl8pPr marL="4800480" indent="0">
              <a:buNone/>
              <a:defRPr sz="2400" b="1"/>
            </a:lvl8pPr>
            <a:lvl9pPr marL="5486264" indent="0">
              <a:buNone/>
              <a:defRPr sz="2400" b="1"/>
            </a:lvl9pPr>
          </a:lstStyle>
          <a:p>
            <a:pPr lvl="0"/>
            <a:r>
              <a:rPr lang="zh-CN" altLang="en-US"/>
              <a:t>编辑母版文本样式</a:t>
            </a:r>
          </a:p>
        </p:txBody>
      </p:sp>
      <p:sp>
        <p:nvSpPr>
          <p:cNvPr id="6" name="内容占位符 5"/>
          <p:cNvSpPr>
            <a:spLocks noGrp="1"/>
          </p:cNvSpPr>
          <p:nvPr>
            <p:ph sz="quarter" idx="4"/>
          </p:nvPr>
        </p:nvSpPr>
        <p:spPr>
          <a:xfrm>
            <a:off x="9258302" y="3757613"/>
            <a:ext cx="7774782" cy="552688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A9A823D7-9F98-4745-9AB7-E61F100F41C7}" type="datetimeFigureOut">
              <a:rPr lang="zh-CN" altLang="en-US" smtClean="0"/>
              <a:t>2024/9/22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E70BDC-379E-4DD2-83C4-35F30E35AB3D}" type="slidenum">
              <a:rPr lang="zh-CN" altLang="en-US" smtClean="0"/>
              <a:t>‹#›</a:t>
            </a:fld>
            <a:endParaRPr lang="zh-CN" altLang="en-US"/>
          </a:p>
        </p:txBody>
      </p:sp>
    </p:spTree>
    <p:extLst>
      <p:ext uri="{BB962C8B-B14F-4D97-AF65-F5344CB8AC3E}">
        <p14:creationId xmlns:p14="http://schemas.microsoft.com/office/powerpoint/2010/main" val="116422365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7915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A823D7-9F98-4745-9AB7-E61F100F41C7}" type="datetimeFigureOut">
              <a:rPr lang="zh-CN" altLang="en-US" smtClean="0"/>
              <a:t>2024/9/22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E70BDC-379E-4DD2-83C4-35F30E35AB3D}" type="slidenum">
              <a:rPr lang="zh-CN" altLang="en-US" smtClean="0"/>
              <a:t>‹#›</a:t>
            </a:fld>
            <a:endParaRPr lang="zh-CN" altLang="en-US"/>
          </a:p>
        </p:txBody>
      </p:sp>
    </p:spTree>
    <p:extLst>
      <p:ext uri="{BB962C8B-B14F-4D97-AF65-F5344CB8AC3E}">
        <p14:creationId xmlns:p14="http://schemas.microsoft.com/office/powerpoint/2010/main" val="2273306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59683" y="685800"/>
            <a:ext cx="5898356" cy="2400300"/>
          </a:xfrm>
        </p:spPr>
        <p:txBody>
          <a:bodyPr anchor="b"/>
          <a:lstStyle>
            <a:lvl1pPr>
              <a:defRPr sz="4800"/>
            </a:lvl1pPr>
          </a:lstStyle>
          <a:p>
            <a:r>
              <a:rPr lang="zh-CN" altLang="en-US"/>
              <a:t>单击此处编辑母版标题样式</a:t>
            </a:r>
          </a:p>
        </p:txBody>
      </p:sp>
      <p:sp>
        <p:nvSpPr>
          <p:cNvPr id="3" name="内容占位符 2"/>
          <p:cNvSpPr>
            <a:spLocks noGrp="1"/>
          </p:cNvSpPr>
          <p:nvPr>
            <p:ph idx="1"/>
          </p:nvPr>
        </p:nvSpPr>
        <p:spPr>
          <a:xfrm>
            <a:off x="7774782" y="1481140"/>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1259683" y="3086102"/>
            <a:ext cx="5898356" cy="5717382"/>
          </a:xfrm>
        </p:spPr>
        <p:txBody>
          <a:bodyPr/>
          <a:lstStyle>
            <a:lvl1pPr marL="0" indent="0">
              <a:buNone/>
              <a:defRPr sz="2400"/>
            </a:lvl1pPr>
            <a:lvl2pPr marL="685784" indent="0">
              <a:buNone/>
              <a:defRPr sz="2100"/>
            </a:lvl2pPr>
            <a:lvl3pPr marL="1371566" indent="0">
              <a:buNone/>
              <a:defRPr sz="1800"/>
            </a:lvl3pPr>
            <a:lvl4pPr marL="2057349" indent="0">
              <a:buNone/>
              <a:defRPr sz="1500"/>
            </a:lvl4pPr>
            <a:lvl5pPr marL="2743131" indent="0">
              <a:buNone/>
              <a:defRPr sz="1500"/>
            </a:lvl5pPr>
            <a:lvl6pPr marL="3428915" indent="0">
              <a:buNone/>
              <a:defRPr sz="1500"/>
            </a:lvl6pPr>
            <a:lvl7pPr marL="4114697" indent="0">
              <a:buNone/>
              <a:defRPr sz="1500"/>
            </a:lvl7pPr>
            <a:lvl8pPr marL="4800480" indent="0">
              <a:buNone/>
              <a:defRPr sz="1500"/>
            </a:lvl8pPr>
            <a:lvl9pPr marL="5486264" indent="0">
              <a:buNone/>
              <a:defRPr sz="1500"/>
            </a:lvl9pPr>
          </a:lstStyle>
          <a:p>
            <a:pPr lvl="0"/>
            <a:r>
              <a:rPr lang="zh-CN" altLang="en-US"/>
              <a:t>编辑母版文本样式</a:t>
            </a:r>
          </a:p>
        </p:txBody>
      </p:sp>
      <p:sp>
        <p:nvSpPr>
          <p:cNvPr id="5" name="日期占位符 4"/>
          <p:cNvSpPr>
            <a:spLocks noGrp="1"/>
          </p:cNvSpPr>
          <p:nvPr>
            <p:ph type="dt" sz="half" idx="10"/>
          </p:nvPr>
        </p:nvSpPr>
        <p:spPr/>
        <p:txBody>
          <a:bodyPr/>
          <a:lstStyle/>
          <a:p>
            <a:fld id="{A9A823D7-9F98-4745-9AB7-E61F100F41C7}" type="datetimeFigureOut">
              <a:rPr lang="zh-CN" altLang="en-US" smtClean="0"/>
              <a:t>2024/9/22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E70BDC-379E-4DD2-83C4-35F30E35AB3D}" type="slidenum">
              <a:rPr lang="zh-CN" altLang="en-US" smtClean="0"/>
              <a:t>‹#›</a:t>
            </a:fld>
            <a:endParaRPr lang="zh-CN" altLang="en-US"/>
          </a:p>
        </p:txBody>
      </p:sp>
    </p:spTree>
    <p:extLst>
      <p:ext uri="{BB962C8B-B14F-4D97-AF65-F5344CB8AC3E}">
        <p14:creationId xmlns:p14="http://schemas.microsoft.com/office/powerpoint/2010/main" val="14976863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59683" y="685800"/>
            <a:ext cx="5898356" cy="2400300"/>
          </a:xfrm>
        </p:spPr>
        <p:txBody>
          <a:bodyPr anchor="b"/>
          <a:lstStyle>
            <a:lvl1pPr>
              <a:defRPr sz="4800"/>
            </a:lvl1pPr>
          </a:lstStyle>
          <a:p>
            <a:r>
              <a:rPr lang="zh-CN" altLang="en-US"/>
              <a:t>单击此处编辑母版标题样式</a:t>
            </a:r>
          </a:p>
        </p:txBody>
      </p:sp>
      <p:sp>
        <p:nvSpPr>
          <p:cNvPr id="3" name="图片占位符 2"/>
          <p:cNvSpPr>
            <a:spLocks noGrp="1"/>
          </p:cNvSpPr>
          <p:nvPr>
            <p:ph type="pic" idx="1"/>
          </p:nvPr>
        </p:nvSpPr>
        <p:spPr>
          <a:xfrm>
            <a:off x="7774782" y="1481140"/>
            <a:ext cx="9258300" cy="7310438"/>
          </a:xfrm>
        </p:spPr>
        <p:txBody>
          <a:bodyPr/>
          <a:lstStyle>
            <a:lvl1pPr marL="0" indent="0">
              <a:buNone/>
              <a:defRPr sz="4800"/>
            </a:lvl1pPr>
            <a:lvl2pPr marL="685784" indent="0">
              <a:buNone/>
              <a:defRPr sz="4200"/>
            </a:lvl2pPr>
            <a:lvl3pPr marL="1371566" indent="0">
              <a:buNone/>
              <a:defRPr sz="3600"/>
            </a:lvl3pPr>
            <a:lvl4pPr marL="2057349" indent="0">
              <a:buNone/>
              <a:defRPr sz="3000"/>
            </a:lvl4pPr>
            <a:lvl5pPr marL="2743131" indent="0">
              <a:buNone/>
              <a:defRPr sz="3000"/>
            </a:lvl5pPr>
            <a:lvl6pPr marL="3428915" indent="0">
              <a:buNone/>
              <a:defRPr sz="3000"/>
            </a:lvl6pPr>
            <a:lvl7pPr marL="4114697" indent="0">
              <a:buNone/>
              <a:defRPr sz="3000"/>
            </a:lvl7pPr>
            <a:lvl8pPr marL="4800480" indent="0">
              <a:buNone/>
              <a:defRPr sz="3000"/>
            </a:lvl8pPr>
            <a:lvl9pPr marL="5486264" indent="0">
              <a:buNone/>
              <a:defRPr sz="3000"/>
            </a:lvl9pPr>
          </a:lstStyle>
          <a:p>
            <a:endParaRPr lang="zh-CN" altLang="en-US"/>
          </a:p>
        </p:txBody>
      </p:sp>
      <p:sp>
        <p:nvSpPr>
          <p:cNvPr id="4" name="文本占位符 3"/>
          <p:cNvSpPr>
            <a:spLocks noGrp="1"/>
          </p:cNvSpPr>
          <p:nvPr>
            <p:ph type="body" sz="half" idx="2"/>
          </p:nvPr>
        </p:nvSpPr>
        <p:spPr>
          <a:xfrm>
            <a:off x="1259683" y="3086102"/>
            <a:ext cx="5898356" cy="5717382"/>
          </a:xfrm>
        </p:spPr>
        <p:txBody>
          <a:bodyPr/>
          <a:lstStyle>
            <a:lvl1pPr marL="0" indent="0">
              <a:buNone/>
              <a:defRPr sz="2400"/>
            </a:lvl1pPr>
            <a:lvl2pPr marL="685784" indent="0">
              <a:buNone/>
              <a:defRPr sz="2100"/>
            </a:lvl2pPr>
            <a:lvl3pPr marL="1371566" indent="0">
              <a:buNone/>
              <a:defRPr sz="1800"/>
            </a:lvl3pPr>
            <a:lvl4pPr marL="2057349" indent="0">
              <a:buNone/>
              <a:defRPr sz="1500"/>
            </a:lvl4pPr>
            <a:lvl5pPr marL="2743131" indent="0">
              <a:buNone/>
              <a:defRPr sz="1500"/>
            </a:lvl5pPr>
            <a:lvl6pPr marL="3428915" indent="0">
              <a:buNone/>
              <a:defRPr sz="1500"/>
            </a:lvl6pPr>
            <a:lvl7pPr marL="4114697" indent="0">
              <a:buNone/>
              <a:defRPr sz="1500"/>
            </a:lvl7pPr>
            <a:lvl8pPr marL="4800480" indent="0">
              <a:buNone/>
              <a:defRPr sz="1500"/>
            </a:lvl8pPr>
            <a:lvl9pPr marL="5486264" indent="0">
              <a:buNone/>
              <a:defRPr sz="1500"/>
            </a:lvl9pPr>
          </a:lstStyle>
          <a:p>
            <a:pPr lvl="0"/>
            <a:r>
              <a:rPr lang="zh-CN" altLang="en-US"/>
              <a:t>编辑母版文本样式</a:t>
            </a:r>
          </a:p>
        </p:txBody>
      </p:sp>
      <p:sp>
        <p:nvSpPr>
          <p:cNvPr id="5" name="日期占位符 4"/>
          <p:cNvSpPr>
            <a:spLocks noGrp="1"/>
          </p:cNvSpPr>
          <p:nvPr>
            <p:ph type="dt" sz="half" idx="10"/>
          </p:nvPr>
        </p:nvSpPr>
        <p:spPr/>
        <p:txBody>
          <a:bodyPr/>
          <a:lstStyle/>
          <a:p>
            <a:fld id="{A9A823D7-9F98-4745-9AB7-E61F100F41C7}" type="datetimeFigureOut">
              <a:rPr lang="zh-CN" altLang="en-US" smtClean="0"/>
              <a:t>2024/9/22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E70BDC-379E-4DD2-83C4-35F30E35AB3D}" type="slidenum">
              <a:rPr lang="zh-CN" altLang="en-US" smtClean="0"/>
              <a:t>‹#›</a:t>
            </a:fld>
            <a:endParaRPr lang="zh-CN" altLang="en-US"/>
          </a:p>
        </p:txBody>
      </p:sp>
    </p:spTree>
    <p:extLst>
      <p:ext uri="{BB962C8B-B14F-4D97-AF65-F5344CB8AC3E}">
        <p14:creationId xmlns:p14="http://schemas.microsoft.com/office/powerpoint/2010/main" val="17062713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A823D7-9F98-4745-9AB7-E61F100F41C7}" type="datetimeFigureOut">
              <a:rPr lang="zh-CN" altLang="en-US" smtClean="0"/>
              <a:t>2024/9/22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E70BDC-379E-4DD2-83C4-35F30E35AB3D}" type="slidenum">
              <a:rPr lang="zh-CN" altLang="en-US" smtClean="0"/>
              <a:t>‹#›</a:t>
            </a:fld>
            <a:endParaRPr lang="zh-CN" altLang="en-US"/>
          </a:p>
        </p:txBody>
      </p:sp>
    </p:spTree>
    <p:extLst>
      <p:ext uri="{BB962C8B-B14F-4D97-AF65-F5344CB8AC3E}">
        <p14:creationId xmlns:p14="http://schemas.microsoft.com/office/powerpoint/2010/main" val="36991571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3087352" y="547690"/>
            <a:ext cx="3943350" cy="871775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257302" y="547690"/>
            <a:ext cx="11601450" cy="871775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9A823D7-9F98-4745-9AB7-E61F100F41C7}" type="datetimeFigureOut">
              <a:rPr lang="zh-CN" altLang="en-US" smtClean="0"/>
              <a:t>2024/9/22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E70BDC-379E-4DD2-83C4-35F30E35AB3D}" type="slidenum">
              <a:rPr lang="zh-CN" altLang="en-US" smtClean="0"/>
              <a:t>‹#›</a:t>
            </a:fld>
            <a:endParaRPr lang="zh-CN" altLang="en-US"/>
          </a:p>
        </p:txBody>
      </p:sp>
    </p:spTree>
    <p:extLst>
      <p:ext uri="{BB962C8B-B14F-4D97-AF65-F5344CB8AC3E}">
        <p14:creationId xmlns:p14="http://schemas.microsoft.com/office/powerpoint/2010/main" val="1928893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57300" y="2738438"/>
            <a:ext cx="15773400" cy="652700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defRPr/>
            </a:pPr>
            <a:fld id="{6EBFB578-8D60-488A-AA3B-0DAD88EF28BF}" type="datetimeFigureOut">
              <a:rPr lang="zh-CN" altLang="en-US" smtClean="0">
                <a:solidFill>
                  <a:prstClr val="black">
                    <a:tint val="75000"/>
                  </a:prstClr>
                </a:solidFill>
              </a:rPr>
              <a:pPr defTabSz="1371600">
                <a:defRPr/>
              </a:pPr>
              <a:t>2024/9/22</a:t>
            </a:fld>
            <a:endParaRPr lang="zh-CN" altLang="en-US">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defRPr/>
            </a:pPr>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defRPr/>
            </a:pPr>
            <a:fld id="{45802204-49C4-475D-AEF4-B3350A4DFC7C}" type="slidenum">
              <a:rPr lang="zh-CN" altLang="en-US" smtClean="0">
                <a:solidFill>
                  <a:prstClr val="black">
                    <a:tint val="75000"/>
                  </a:prstClr>
                </a:solidFill>
              </a:rPr>
              <a:pPr defTabSz="1371600">
                <a:defRPr/>
              </a:pPr>
              <a:t>‹#›</a:t>
            </a:fld>
            <a:endParaRPr lang="zh-CN" altLang="en-US">
              <a:solidFill>
                <a:prstClr val="black">
                  <a:tint val="75000"/>
                </a:prstClr>
              </a:solidFill>
            </a:endParaRPr>
          </a:p>
        </p:txBody>
      </p:sp>
    </p:spTree>
    <p:extLst>
      <p:ext uri="{BB962C8B-B14F-4D97-AF65-F5344CB8AC3E}">
        <p14:creationId xmlns:p14="http://schemas.microsoft.com/office/powerpoint/2010/main" val="289085449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9Slide.vn - 2019">
            <a:extLst>
              <a:ext uri="{FF2B5EF4-FFF2-40B4-BE49-F238E27FC236}">
                <a16:creationId xmlns:a16="http://schemas.microsoft.com/office/drawing/2014/main" id="{D8304AED-DF9B-45BE-A7C1-B5D2FD9E53CB}"/>
              </a:ext>
            </a:extLst>
          </p:cNvPr>
          <p:cNvSpPr txBox="1"/>
          <p:nvPr userDrawn="1"/>
        </p:nvSpPr>
        <p:spPr>
          <a:xfrm>
            <a:off x="0" y="-3024663"/>
            <a:ext cx="18288000" cy="646331"/>
          </a:xfrm>
          <a:prstGeom prst="rect">
            <a:avLst/>
          </a:prstGeom>
          <a:noFill/>
        </p:spPr>
        <p:txBody>
          <a:bodyPr vert="horz" rtlCol="0">
            <a:spAutoFit/>
          </a:bodyPr>
          <a:lstStyle/>
          <a:p>
            <a:pPr algn="ctr"/>
            <a:r>
              <a:rPr lang="en-US" sz="3600">
                <a:solidFill>
                  <a:srgbClr val="CFCFCF"/>
                </a:solidFill>
              </a:rPr>
              <a:t>www.9slide.vn</a:t>
            </a:r>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35933D16-1A11-400B-A8CC-34FD56FEFD51}" type="datetimeFigureOut">
              <a:rPr lang="zh-CN" altLang="en-US" smtClean="0"/>
              <a:t>2024/9/22</a:t>
            </a:fld>
            <a:endParaRPr lang="zh-CN" altLang="en-US"/>
          </a:p>
        </p:txBody>
      </p:sp>
      <p:sp>
        <p:nvSpPr>
          <p:cNvPr id="5" name="Footer Placeholder 4"/>
          <p:cNvSpPr>
            <a:spLocks noGrp="1"/>
          </p:cNvSpPr>
          <p:nvPr>
            <p:ph type="ftr" sz="quarter" idx="3"/>
          </p:nvPr>
        </p:nvSpPr>
        <p:spPr>
          <a:xfrm>
            <a:off x="6057900" y="953452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2915900" y="953452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7E66AAB8-B394-4FEB-BF69-4B9302AFD4B2}" type="slidenum">
              <a:rPr lang="zh-CN" altLang="en-US" smtClean="0"/>
              <a:t>‹#›</a:t>
            </a:fld>
            <a:endParaRPr lang="zh-CN" altLang="en-US"/>
          </a:p>
        </p:txBody>
      </p:sp>
    </p:spTree>
    <p:extLst>
      <p:ext uri="{BB962C8B-B14F-4D97-AF65-F5344CB8AC3E}">
        <p14:creationId xmlns:p14="http://schemas.microsoft.com/office/powerpoint/2010/main" val="339099253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Lst>
  <p:transition spd="slow">
    <p:comb/>
  </p:transition>
  <p:txStyles>
    <p:titleStyle>
      <a:lvl1pPr algn="l" defTabSz="1371566"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891" indent="-342891" algn="l" defTabSz="1371566"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675" indent="-342891" algn="l" defTabSz="1371566"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457" indent="-342891" algn="l" defTabSz="1371566"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240"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024"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806"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589"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371"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155"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49" algn="l" defTabSz="1371566" rtl="0" eaLnBrk="1" latinLnBrk="0" hangingPunct="1">
        <a:defRPr sz="2700" kern="1200">
          <a:solidFill>
            <a:schemeClr val="tx1"/>
          </a:solidFill>
          <a:latin typeface="+mn-lt"/>
          <a:ea typeface="+mn-ea"/>
          <a:cs typeface="+mn-cs"/>
        </a:defRPr>
      </a:lvl4pPr>
      <a:lvl5pPr marL="2743131" algn="l" defTabSz="1371566" rtl="0" eaLnBrk="1" latinLnBrk="0" hangingPunct="1">
        <a:defRPr sz="2700" kern="1200">
          <a:solidFill>
            <a:schemeClr val="tx1"/>
          </a:solidFill>
          <a:latin typeface="+mn-lt"/>
          <a:ea typeface="+mn-ea"/>
          <a:cs typeface="+mn-cs"/>
        </a:defRPr>
      </a:lvl5pPr>
      <a:lvl6pPr marL="3428915" algn="l" defTabSz="1371566" rtl="0" eaLnBrk="1" latinLnBrk="0" hangingPunct="1">
        <a:defRPr sz="2700" kern="1200">
          <a:solidFill>
            <a:schemeClr val="tx1"/>
          </a:solidFill>
          <a:latin typeface="+mn-lt"/>
          <a:ea typeface="+mn-ea"/>
          <a:cs typeface="+mn-cs"/>
        </a:defRPr>
      </a:lvl6pPr>
      <a:lvl7pPr marL="4114697"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257300" y="2738438"/>
            <a:ext cx="15773400" cy="652700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1257300" y="9534527"/>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A9A823D7-9F98-4745-9AB7-E61F100F41C7}" type="datetimeFigureOut">
              <a:rPr lang="zh-CN" altLang="en-US" smtClean="0"/>
              <a:t>2024/9/22</a:t>
            </a:fld>
            <a:endParaRPr lang="zh-CN" altLang="en-US"/>
          </a:p>
        </p:txBody>
      </p:sp>
      <p:sp>
        <p:nvSpPr>
          <p:cNvPr id="5" name="页脚占位符 4"/>
          <p:cNvSpPr>
            <a:spLocks noGrp="1"/>
          </p:cNvSpPr>
          <p:nvPr>
            <p:ph type="ftr" sz="quarter" idx="3"/>
          </p:nvPr>
        </p:nvSpPr>
        <p:spPr>
          <a:xfrm>
            <a:off x="6057900" y="9534527"/>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2915900" y="9534527"/>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A9E70BDC-379E-4DD2-83C4-35F30E35AB3D}" type="slidenum">
              <a:rPr lang="zh-CN" altLang="en-US" smtClean="0"/>
              <a:t>‹#›</a:t>
            </a:fld>
            <a:endParaRPr lang="zh-CN" altLang="en-US"/>
          </a:p>
        </p:txBody>
      </p:sp>
    </p:spTree>
    <p:extLst>
      <p:ext uri="{BB962C8B-B14F-4D97-AF65-F5344CB8AC3E}">
        <p14:creationId xmlns:p14="http://schemas.microsoft.com/office/powerpoint/2010/main" val="325942721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1371566"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891" indent="-342891" algn="l" defTabSz="1371566"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675" indent="-342891" algn="l" defTabSz="1371566"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457" indent="-342891" algn="l" defTabSz="1371566"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240"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024"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806"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589"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371"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155" indent="-342891" algn="l" defTabSz="1371566"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49" algn="l" defTabSz="1371566" rtl="0" eaLnBrk="1" latinLnBrk="0" hangingPunct="1">
        <a:defRPr sz="2700" kern="1200">
          <a:solidFill>
            <a:schemeClr val="tx1"/>
          </a:solidFill>
          <a:latin typeface="+mn-lt"/>
          <a:ea typeface="+mn-ea"/>
          <a:cs typeface="+mn-cs"/>
        </a:defRPr>
      </a:lvl4pPr>
      <a:lvl5pPr marL="2743131" algn="l" defTabSz="1371566" rtl="0" eaLnBrk="1" latinLnBrk="0" hangingPunct="1">
        <a:defRPr sz="2700" kern="1200">
          <a:solidFill>
            <a:schemeClr val="tx1"/>
          </a:solidFill>
          <a:latin typeface="+mn-lt"/>
          <a:ea typeface="+mn-ea"/>
          <a:cs typeface="+mn-cs"/>
        </a:defRPr>
      </a:lvl5pPr>
      <a:lvl6pPr marL="3428915" algn="l" defTabSz="1371566" rtl="0" eaLnBrk="1" latinLnBrk="0" hangingPunct="1">
        <a:defRPr sz="2700" kern="1200">
          <a:solidFill>
            <a:schemeClr val="tx1"/>
          </a:solidFill>
          <a:latin typeface="+mn-lt"/>
          <a:ea typeface="+mn-ea"/>
          <a:cs typeface="+mn-cs"/>
        </a:defRPr>
      </a:lvl6pPr>
      <a:lvl7pPr marL="4114697"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sv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5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3.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4.svg"/><Relationship Id="rId7" Type="http://schemas.openxmlformats.org/officeDocument/2006/relationships/image" Target="../media/image14.svg"/><Relationship Id="rId12"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8.svg"/><Relationship Id="rId5" Type="http://schemas.openxmlformats.org/officeDocument/2006/relationships/image" Target="../media/image12.svg"/><Relationship Id="rId15" Type="http://schemas.openxmlformats.org/officeDocument/2006/relationships/image" Target="../media/image54.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26.svg"/><Relationship Id="rId1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4.svg"/><Relationship Id="rId7" Type="http://schemas.openxmlformats.org/officeDocument/2006/relationships/image" Target="../media/image14.svg"/><Relationship Id="rId12"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8.svg"/><Relationship Id="rId5" Type="http://schemas.openxmlformats.org/officeDocument/2006/relationships/image" Target="../media/image12.svg"/><Relationship Id="rId15" Type="http://schemas.openxmlformats.org/officeDocument/2006/relationships/image" Target="../media/image64.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26.svg"/><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13.png"/><Relationship Id="rId12" Type="http://schemas.openxmlformats.org/officeDocument/2006/relationships/image" Target="../media/image2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27.png"/><Relationship Id="rId5" Type="http://schemas.openxmlformats.org/officeDocument/2006/relationships/image" Target="../media/image1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4.svg"/><Relationship Id="rId9" Type="http://schemas.openxmlformats.org/officeDocument/2006/relationships/image" Target="../media/image25.png"/><Relationship Id="rId14" Type="http://schemas.openxmlformats.org/officeDocument/2006/relationships/image" Target="../media/image30.sv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75.svg"/><Relationship Id="rId3" Type="http://schemas.openxmlformats.org/officeDocument/2006/relationships/image" Target="../media/image6.svg"/><Relationship Id="rId7" Type="http://schemas.openxmlformats.org/officeDocument/2006/relationships/image" Target="../media/image68.svg"/><Relationship Id="rId12" Type="http://schemas.openxmlformats.org/officeDocument/2006/relationships/image" Target="../media/image74.png"/><Relationship Id="rId2" Type="http://schemas.openxmlformats.org/officeDocument/2006/relationships/image" Target="../media/image5.png"/><Relationship Id="rId16"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16.svg"/><Relationship Id="rId5" Type="http://schemas.openxmlformats.org/officeDocument/2006/relationships/image" Target="../media/image30.svg"/><Relationship Id="rId15" Type="http://schemas.openxmlformats.org/officeDocument/2006/relationships/image" Target="../media/image12.svg"/><Relationship Id="rId10" Type="http://schemas.openxmlformats.org/officeDocument/2006/relationships/image" Target="../media/image15.png"/><Relationship Id="rId4" Type="http://schemas.openxmlformats.org/officeDocument/2006/relationships/image" Target="../media/image29.png"/><Relationship Id="rId9" Type="http://schemas.openxmlformats.org/officeDocument/2006/relationships/image" Target="../media/image44.sv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6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sv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svg"/><Relationship Id="rId7" Type="http://schemas.openxmlformats.org/officeDocument/2006/relationships/image" Target="../media/image12.svg"/><Relationship Id="rId12"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26.svg"/><Relationship Id="rId10" Type="http://schemas.openxmlformats.org/officeDocument/2006/relationships/image" Target="../media/image15.png"/><Relationship Id="rId4" Type="http://schemas.openxmlformats.org/officeDocument/2006/relationships/image" Target="../media/image25.png"/><Relationship Id="rId9" Type="http://schemas.openxmlformats.org/officeDocument/2006/relationships/image" Target="../media/image44.sv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24.svg"/><Relationship Id="rId7" Type="http://schemas.openxmlformats.org/officeDocument/2006/relationships/image" Target="../media/image14.svg"/><Relationship Id="rId12"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28.svg"/><Relationship Id="rId5" Type="http://schemas.openxmlformats.org/officeDocument/2006/relationships/image" Target="../media/image12.svg"/><Relationship Id="rId15" Type="http://schemas.openxmlformats.org/officeDocument/2006/relationships/image" Target="../media/image46.png"/><Relationship Id="rId10"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image" Target="../media/image26.svg"/><Relationship Id="rId1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3508" y="5777018"/>
            <a:ext cx="21695015" cy="11040295"/>
            <a:chOff x="0" y="0"/>
            <a:chExt cx="1424432" cy="724874"/>
          </a:xfrm>
        </p:grpSpPr>
        <p:sp>
          <p:nvSpPr>
            <p:cNvPr id="3" name="Freeform 3"/>
            <p:cNvSpPr/>
            <p:nvPr/>
          </p:nvSpPr>
          <p:spPr>
            <a:xfrm>
              <a:off x="0" y="0"/>
              <a:ext cx="1424432" cy="724874"/>
            </a:xfrm>
            <a:custGeom>
              <a:avLst/>
              <a:gdLst/>
              <a:ahLst/>
              <a:cxnLst/>
              <a:rect l="l" t="t" r="r" b="b"/>
              <a:pathLst>
                <a:path w="1424432" h="724874">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a:solidFill>
                <a:srgbClr val="231F20"/>
              </a:solidFill>
              <a:prstDash val="solid"/>
              <a:miter/>
            </a:ln>
          </p:spPr>
          <p:txBody>
            <a:bodyPr/>
            <a:lstStyle/>
            <a:p>
              <a:endParaRPr lang="en-US"/>
            </a:p>
          </p:txBody>
        </p:sp>
        <p:sp>
          <p:nvSpPr>
            <p:cNvPr id="4" name="TextBox 4"/>
            <p:cNvSpPr txBox="1"/>
            <p:nvPr/>
          </p:nvSpPr>
          <p:spPr>
            <a:xfrm>
              <a:off x="133540" y="10807"/>
              <a:ext cx="1157351" cy="646110"/>
            </a:xfrm>
            <a:prstGeom prst="rect">
              <a:avLst/>
            </a:prstGeom>
          </p:spPr>
          <p:txBody>
            <a:bodyPr lIns="50800" tIns="50800" rIns="50800" bIns="50800" rtlCol="0" anchor="ctr"/>
            <a:lstStyle/>
            <a:p>
              <a:pPr algn="ctr">
                <a:lnSpc>
                  <a:spcPts val="3489"/>
                </a:lnSpc>
              </a:pPr>
              <a:endParaRPr/>
            </a:p>
          </p:txBody>
        </p:sp>
      </p:grpSp>
      <p:sp>
        <p:nvSpPr>
          <p:cNvPr id="5" name="Freeform 5"/>
          <p:cNvSpPr/>
          <p:nvPr/>
        </p:nvSpPr>
        <p:spPr>
          <a:xfrm>
            <a:off x="-260960" y="-5922333"/>
            <a:ext cx="10600352" cy="9487315"/>
          </a:xfrm>
          <a:custGeom>
            <a:avLst/>
            <a:gdLst/>
            <a:ahLst/>
            <a:cxnLst/>
            <a:rect l="l" t="t" r="r" b="b"/>
            <a:pathLst>
              <a:path w="10600352" h="9487315">
                <a:moveTo>
                  <a:pt x="0" y="0"/>
                </a:moveTo>
                <a:lnTo>
                  <a:pt x="10600352" y="0"/>
                </a:lnTo>
                <a:lnTo>
                  <a:pt x="10600352" y="9487315"/>
                </a:lnTo>
                <a:lnTo>
                  <a:pt x="0" y="9487315"/>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7948608" y="-5944295"/>
            <a:ext cx="10600352" cy="9487315"/>
          </a:xfrm>
          <a:custGeom>
            <a:avLst/>
            <a:gdLst/>
            <a:ahLst/>
            <a:cxnLst/>
            <a:rect l="l" t="t" r="r" b="b"/>
            <a:pathLst>
              <a:path w="10600352" h="9487315">
                <a:moveTo>
                  <a:pt x="0" y="0"/>
                </a:moveTo>
                <a:lnTo>
                  <a:pt x="10600352" y="0"/>
                </a:lnTo>
                <a:lnTo>
                  <a:pt x="10600352" y="9487316"/>
                </a:lnTo>
                <a:lnTo>
                  <a:pt x="0" y="9487316"/>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2130811" y="1028700"/>
            <a:ext cx="14026377" cy="7675208"/>
            <a:chOff x="0" y="0"/>
            <a:chExt cx="3694190" cy="2021454"/>
          </a:xfrm>
        </p:grpSpPr>
        <p:sp>
          <p:nvSpPr>
            <p:cNvPr id="8" name="Freeform 8"/>
            <p:cNvSpPr/>
            <p:nvPr/>
          </p:nvSpPr>
          <p:spPr>
            <a:xfrm>
              <a:off x="0" y="0"/>
              <a:ext cx="3694190" cy="2021454"/>
            </a:xfrm>
            <a:custGeom>
              <a:avLst/>
              <a:gdLst/>
              <a:ahLst/>
              <a:cxnLst/>
              <a:rect l="l" t="t" r="r" b="b"/>
              <a:pathLst>
                <a:path w="3694190" h="2021454">
                  <a:moveTo>
                    <a:pt x="28150" y="0"/>
                  </a:moveTo>
                  <a:lnTo>
                    <a:pt x="3666040" y="0"/>
                  </a:lnTo>
                  <a:cubicBezTo>
                    <a:pt x="3673506" y="0"/>
                    <a:pt x="3680666" y="2966"/>
                    <a:pt x="3685945" y="8245"/>
                  </a:cubicBezTo>
                  <a:cubicBezTo>
                    <a:pt x="3691224" y="13524"/>
                    <a:pt x="3694190" y="20684"/>
                    <a:pt x="3694190" y="28150"/>
                  </a:cubicBezTo>
                  <a:lnTo>
                    <a:pt x="3694190" y="1993304"/>
                  </a:lnTo>
                  <a:cubicBezTo>
                    <a:pt x="3694190" y="2000770"/>
                    <a:pt x="3691224" y="2007930"/>
                    <a:pt x="3685945" y="2013209"/>
                  </a:cubicBezTo>
                  <a:cubicBezTo>
                    <a:pt x="3680666" y="2018488"/>
                    <a:pt x="3673506" y="2021454"/>
                    <a:pt x="3666040" y="2021454"/>
                  </a:cubicBezTo>
                  <a:lnTo>
                    <a:pt x="28150" y="2021454"/>
                  </a:lnTo>
                  <a:cubicBezTo>
                    <a:pt x="20684" y="2021454"/>
                    <a:pt x="13524" y="2018488"/>
                    <a:pt x="8245" y="2013209"/>
                  </a:cubicBezTo>
                  <a:cubicBezTo>
                    <a:pt x="2966" y="2007930"/>
                    <a:pt x="0" y="2000770"/>
                    <a:pt x="0" y="1993304"/>
                  </a:cubicBezTo>
                  <a:lnTo>
                    <a:pt x="0" y="28150"/>
                  </a:lnTo>
                  <a:cubicBezTo>
                    <a:pt x="0" y="20684"/>
                    <a:pt x="2966" y="13524"/>
                    <a:pt x="8245" y="8245"/>
                  </a:cubicBezTo>
                  <a:cubicBezTo>
                    <a:pt x="13524" y="2966"/>
                    <a:pt x="20684" y="0"/>
                    <a:pt x="28150" y="0"/>
                  </a:cubicBezTo>
                  <a:close/>
                </a:path>
              </a:pathLst>
            </a:custGeom>
            <a:solidFill>
              <a:srgbClr val="FFFFFF"/>
            </a:solidFill>
            <a:ln w="28575" cap="rnd">
              <a:solidFill>
                <a:srgbClr val="231F20"/>
              </a:solidFill>
              <a:prstDash val="solid"/>
              <a:round/>
            </a:ln>
          </p:spPr>
          <p:txBody>
            <a:bodyPr/>
            <a:lstStyle/>
            <a:p>
              <a:endParaRPr lang="en-US"/>
            </a:p>
          </p:txBody>
        </p:sp>
        <p:sp>
          <p:nvSpPr>
            <p:cNvPr id="9" name="TextBox 9"/>
            <p:cNvSpPr txBox="1"/>
            <p:nvPr/>
          </p:nvSpPr>
          <p:spPr>
            <a:xfrm>
              <a:off x="0" y="-38100"/>
              <a:ext cx="3694190" cy="205955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301595" y="3704105"/>
            <a:ext cx="4242623" cy="7593061"/>
          </a:xfrm>
          <a:custGeom>
            <a:avLst/>
            <a:gdLst/>
            <a:ahLst/>
            <a:cxnLst/>
            <a:rect l="l" t="t" r="r" b="b"/>
            <a:pathLst>
              <a:path w="4242623" h="7593061">
                <a:moveTo>
                  <a:pt x="0" y="0"/>
                </a:moveTo>
                <a:lnTo>
                  <a:pt x="4242622" y="0"/>
                </a:lnTo>
                <a:lnTo>
                  <a:pt x="4242622" y="7593061"/>
                </a:lnTo>
                <a:lnTo>
                  <a:pt x="0" y="75930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654327" y="3020375"/>
            <a:ext cx="1052907" cy="1089214"/>
          </a:xfrm>
          <a:custGeom>
            <a:avLst/>
            <a:gdLst/>
            <a:ahLst/>
            <a:cxnLst/>
            <a:rect l="l" t="t" r="r" b="b"/>
            <a:pathLst>
              <a:path w="1052907" h="1089214">
                <a:moveTo>
                  <a:pt x="0" y="0"/>
                </a:moveTo>
                <a:lnTo>
                  <a:pt x="1052907" y="0"/>
                </a:lnTo>
                <a:lnTo>
                  <a:pt x="1052907" y="1089214"/>
                </a:lnTo>
                <a:lnTo>
                  <a:pt x="0" y="1089214"/>
                </a:lnTo>
                <a:lnTo>
                  <a:pt x="0" y="0"/>
                </a:lnTo>
                <a:close/>
              </a:path>
            </a:pathLst>
          </a:custGeom>
          <a:blipFill>
            <a:blip r:embed="rId7">
              <a:extLst>
                <a:ext uri="{96DAC541-7B7A-43D3-8B79-37D633B846F1}">
                  <asvg:svgBlip xmlns:asvg="http://schemas.microsoft.com/office/drawing/2016/SVG/main" r:embed="rId8"/>
                </a:ext>
              </a:extLst>
            </a:blip>
            <a:stretch>
              <a:fillRect l="-154855" t="-80817" r="-404244" b="-344018"/>
            </a:stretch>
          </a:blipFill>
        </p:spPr>
        <p:txBody>
          <a:bodyPr/>
          <a:lstStyle/>
          <a:p>
            <a:endParaRPr lang="en-US"/>
          </a:p>
        </p:txBody>
      </p:sp>
      <p:sp>
        <p:nvSpPr>
          <p:cNvPr id="16" name="Freeform 16"/>
          <p:cNvSpPr/>
          <p:nvPr/>
        </p:nvSpPr>
        <p:spPr>
          <a:xfrm rot="3364319" flipV="1">
            <a:off x="17822019" y="4326371"/>
            <a:ext cx="709799" cy="1309391"/>
          </a:xfrm>
          <a:custGeom>
            <a:avLst/>
            <a:gdLst/>
            <a:ahLst/>
            <a:cxnLst/>
            <a:rect l="l" t="t" r="r" b="b"/>
            <a:pathLst>
              <a:path w="709799" h="1309391">
                <a:moveTo>
                  <a:pt x="0" y="1309391"/>
                </a:moveTo>
                <a:lnTo>
                  <a:pt x="709799" y="1309391"/>
                </a:lnTo>
                <a:lnTo>
                  <a:pt x="709799" y="0"/>
                </a:lnTo>
                <a:lnTo>
                  <a:pt x="0" y="0"/>
                </a:lnTo>
                <a:lnTo>
                  <a:pt x="0" y="1309391"/>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rot="6853097">
            <a:off x="1665501" y="1423267"/>
            <a:ext cx="742193" cy="1369149"/>
          </a:xfrm>
          <a:custGeom>
            <a:avLst/>
            <a:gdLst/>
            <a:ahLst/>
            <a:cxnLst/>
            <a:rect l="l" t="t" r="r" b="b"/>
            <a:pathLst>
              <a:path w="742193" h="1369149">
                <a:moveTo>
                  <a:pt x="0" y="0"/>
                </a:moveTo>
                <a:lnTo>
                  <a:pt x="742193" y="0"/>
                </a:lnTo>
                <a:lnTo>
                  <a:pt x="742193" y="1369149"/>
                </a:lnTo>
                <a:lnTo>
                  <a:pt x="0" y="13691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14620501" y="2936086"/>
            <a:ext cx="768019" cy="768019"/>
          </a:xfrm>
          <a:custGeom>
            <a:avLst/>
            <a:gdLst/>
            <a:ahLst/>
            <a:cxnLst/>
            <a:rect l="l" t="t" r="r" b="b"/>
            <a:pathLst>
              <a:path w="768019" h="768019">
                <a:moveTo>
                  <a:pt x="0" y="0"/>
                </a:moveTo>
                <a:lnTo>
                  <a:pt x="768019" y="0"/>
                </a:lnTo>
                <a:lnTo>
                  <a:pt x="768019" y="768019"/>
                </a:lnTo>
                <a:lnTo>
                  <a:pt x="0" y="7680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p:cNvSpPr/>
          <p:nvPr/>
        </p:nvSpPr>
        <p:spPr>
          <a:xfrm>
            <a:off x="4053962" y="5640960"/>
            <a:ext cx="768019" cy="768019"/>
          </a:xfrm>
          <a:custGeom>
            <a:avLst/>
            <a:gdLst/>
            <a:ahLst/>
            <a:cxnLst/>
            <a:rect l="l" t="t" r="r" b="b"/>
            <a:pathLst>
              <a:path w="768019" h="768019">
                <a:moveTo>
                  <a:pt x="0" y="0"/>
                </a:moveTo>
                <a:lnTo>
                  <a:pt x="768019" y="0"/>
                </a:lnTo>
                <a:lnTo>
                  <a:pt x="768019" y="768018"/>
                </a:lnTo>
                <a:lnTo>
                  <a:pt x="0" y="7680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0" name="Freeform 20"/>
          <p:cNvSpPr/>
          <p:nvPr/>
        </p:nvSpPr>
        <p:spPr>
          <a:xfrm>
            <a:off x="13772474" y="6408978"/>
            <a:ext cx="3663129" cy="3617340"/>
          </a:xfrm>
          <a:custGeom>
            <a:avLst/>
            <a:gdLst/>
            <a:ahLst/>
            <a:cxnLst/>
            <a:rect l="l" t="t" r="r" b="b"/>
            <a:pathLst>
              <a:path w="3663129" h="3617340">
                <a:moveTo>
                  <a:pt x="0" y="0"/>
                </a:moveTo>
                <a:lnTo>
                  <a:pt x="3663130" y="0"/>
                </a:lnTo>
                <a:lnTo>
                  <a:pt x="3663130" y="3617341"/>
                </a:lnTo>
                <a:lnTo>
                  <a:pt x="0" y="3617341"/>
                </a:lnTo>
                <a:lnTo>
                  <a:pt x="0" y="0"/>
                </a:lnTo>
                <a:close/>
              </a:path>
            </a:pathLst>
          </a:custGeom>
          <a:blipFill>
            <a:blip r:embed="rId15"/>
            <a:stretch>
              <a:fillRect/>
            </a:stretch>
          </a:blipFill>
        </p:spPr>
        <p:txBody>
          <a:bodyPr/>
          <a:lstStyle/>
          <a:p>
            <a:endParaRPr lang="en-US"/>
          </a:p>
        </p:txBody>
      </p:sp>
      <p:sp>
        <p:nvSpPr>
          <p:cNvPr id="21" name="Freeform 21"/>
          <p:cNvSpPr/>
          <p:nvPr/>
        </p:nvSpPr>
        <p:spPr>
          <a:xfrm>
            <a:off x="15004510" y="109513"/>
            <a:ext cx="1825865" cy="2712500"/>
          </a:xfrm>
          <a:custGeom>
            <a:avLst/>
            <a:gdLst/>
            <a:ahLst/>
            <a:cxnLst/>
            <a:rect l="l" t="t" r="r" b="b"/>
            <a:pathLst>
              <a:path w="1825865" h="2712500">
                <a:moveTo>
                  <a:pt x="0" y="0"/>
                </a:moveTo>
                <a:lnTo>
                  <a:pt x="1825865" y="0"/>
                </a:lnTo>
                <a:lnTo>
                  <a:pt x="1825865" y="2712499"/>
                </a:lnTo>
                <a:lnTo>
                  <a:pt x="0" y="27124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pic>
        <p:nvPicPr>
          <p:cNvPr id="23" name="Picture 22">
            <a:extLst>
              <a:ext uri="{FF2B5EF4-FFF2-40B4-BE49-F238E27FC236}">
                <a16:creationId xmlns:a16="http://schemas.microsoft.com/office/drawing/2014/main" id="{76F6897F-129A-1BBD-D071-9F66AA255B02}"/>
              </a:ext>
            </a:extLst>
          </p:cNvPr>
          <p:cNvPicPr>
            <a:picLocks noChangeAspect="1"/>
          </p:cNvPicPr>
          <p:nvPr/>
        </p:nvPicPr>
        <p:blipFill>
          <a:blip r:embed="rId18"/>
          <a:stretch>
            <a:fillRect/>
          </a:stretch>
        </p:blipFill>
        <p:spPr>
          <a:xfrm>
            <a:off x="7467600" y="419100"/>
            <a:ext cx="2773920" cy="1493649"/>
          </a:xfrm>
          <a:prstGeom prst="rect">
            <a:avLst/>
          </a:prstGeom>
        </p:spPr>
      </p:pic>
      <p:pic>
        <p:nvPicPr>
          <p:cNvPr id="26" name="Picture 25">
            <a:extLst>
              <a:ext uri="{FF2B5EF4-FFF2-40B4-BE49-F238E27FC236}">
                <a16:creationId xmlns:a16="http://schemas.microsoft.com/office/drawing/2014/main" id="{7564B36B-A3E1-82FB-C918-D87CB5D83947}"/>
              </a:ext>
            </a:extLst>
          </p:cNvPr>
          <p:cNvPicPr>
            <a:picLocks noChangeAspect="1"/>
          </p:cNvPicPr>
          <p:nvPr/>
        </p:nvPicPr>
        <p:blipFill>
          <a:blip r:embed="rId19"/>
          <a:stretch>
            <a:fillRect/>
          </a:stretch>
        </p:blipFill>
        <p:spPr>
          <a:xfrm>
            <a:off x="3581400" y="3238500"/>
            <a:ext cx="12906351" cy="3359187"/>
          </a:xfrm>
          <a:prstGeom prst="rect">
            <a:avLst/>
          </a:prstGeom>
        </p:spPr>
      </p:pic>
      <p:pic>
        <p:nvPicPr>
          <p:cNvPr id="12" name="Picture 11">
            <a:extLst>
              <a:ext uri="{FF2B5EF4-FFF2-40B4-BE49-F238E27FC236}">
                <a16:creationId xmlns:a16="http://schemas.microsoft.com/office/drawing/2014/main" id="{78D1912F-92F6-0009-9A77-86C109A83EF9}"/>
              </a:ext>
            </a:extLst>
          </p:cNvPr>
          <p:cNvPicPr>
            <a:picLocks noChangeAspect="1"/>
          </p:cNvPicPr>
          <p:nvPr/>
        </p:nvPicPr>
        <p:blipFill>
          <a:blip r:embed="rId20"/>
          <a:stretch>
            <a:fillRect/>
          </a:stretch>
        </p:blipFill>
        <p:spPr>
          <a:xfrm>
            <a:off x="2286000" y="2324100"/>
            <a:ext cx="2505673" cy="1176630"/>
          </a:xfrm>
          <a:prstGeom prst="rect">
            <a:avLst/>
          </a:prstGeom>
        </p:spPr>
      </p:pic>
    </p:spTree>
    <p:extLst>
      <p:ext uri="{BB962C8B-B14F-4D97-AF65-F5344CB8AC3E}">
        <p14:creationId xmlns:p14="http://schemas.microsoft.com/office/powerpoint/2010/main" val="32300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8" name="Group 8"/>
          <p:cNvGrpSpPr/>
          <p:nvPr/>
        </p:nvGrpSpPr>
        <p:grpSpPr>
          <a:xfrm>
            <a:off x="762000" y="419100"/>
            <a:ext cx="16840200" cy="9448800"/>
            <a:chOff x="0" y="0"/>
            <a:chExt cx="4274726" cy="1692264"/>
          </a:xfrm>
        </p:grpSpPr>
        <p:sp>
          <p:nvSpPr>
            <p:cNvPr id="9" name="Freeform 9"/>
            <p:cNvSpPr/>
            <p:nvPr/>
          </p:nvSpPr>
          <p:spPr>
            <a:xfrm>
              <a:off x="0" y="0"/>
              <a:ext cx="4274726" cy="1692264"/>
            </a:xfrm>
            <a:custGeom>
              <a:avLst/>
              <a:gdLst/>
              <a:ahLst/>
              <a:cxnLst/>
              <a:rect l="l" t="t" r="r" b="b"/>
              <a:pathLst>
                <a:path w="4274726" h="1692264">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txBody>
            <a:bodyPr/>
            <a:lstStyle/>
            <a:p>
              <a:endParaRPr lang="en-US"/>
            </a:p>
          </p:txBody>
        </p:sp>
        <p:sp>
          <p:nvSpPr>
            <p:cNvPr id="10" name="TextBox 10"/>
            <p:cNvSpPr txBox="1"/>
            <p:nvPr/>
          </p:nvSpPr>
          <p:spPr>
            <a:xfrm>
              <a:off x="0" y="-38100"/>
              <a:ext cx="4274726" cy="1730364"/>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2B3B5F93-3370-2F86-7C16-4C62BE7B3D1B}"/>
              </a:ext>
            </a:extLst>
          </p:cNvPr>
          <p:cNvPicPr>
            <a:picLocks noChangeAspect="1"/>
          </p:cNvPicPr>
          <p:nvPr/>
        </p:nvPicPr>
        <p:blipFill>
          <a:blip r:embed="rId2"/>
          <a:stretch>
            <a:fillRect/>
          </a:stretch>
        </p:blipFill>
        <p:spPr>
          <a:xfrm>
            <a:off x="1447800" y="571500"/>
            <a:ext cx="15219544" cy="708660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0C1FF3A-385C-74F5-41D8-4B1A63E0CF4C}"/>
                  </a:ext>
                </a:extLst>
              </p:cNvPr>
              <p:cNvSpPr txBox="1"/>
              <p:nvPr/>
            </p:nvSpPr>
            <p:spPr>
              <a:xfrm>
                <a:off x="2133600" y="7886700"/>
                <a:ext cx="14554200" cy="1731180"/>
              </a:xfrm>
              <a:prstGeom prst="rect">
                <a:avLst/>
              </a:prstGeom>
              <a:noFill/>
            </p:spPr>
            <p:txBody>
              <a:bodyPr wrap="square" rtlCol="0">
                <a:spAutoFit/>
              </a:bodyPr>
              <a:lstStyle/>
              <a:p>
                <a:r>
                  <a:rPr lang="vi-VN" sz="4400" i="1" dirty="0">
                    <a:solidFill>
                      <a:srgbClr val="FF0000"/>
                    </a:solidFill>
                    <a:effectLst/>
                    <a:latin typeface="Cambria" panose="02040503050406030204" pitchFamily="18" charset="0"/>
                    <a:ea typeface="Cambria" panose="02040503050406030204" pitchFamily="18" charset="0"/>
                  </a:rPr>
                  <a:t>Các phân số </a:t>
                </a:r>
                <a14:m>
                  <m:oMath xmlns:m="http://schemas.openxmlformats.org/officeDocument/2006/math">
                    <m:f>
                      <m:fPr>
                        <m:ctrlPr>
                          <a:rPr lang="en-US"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ctrlPr>
                      </m:fPr>
                      <m:num>
                        <m:r>
                          <a:rPr lang="vi-VN"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t>7</m:t>
                        </m:r>
                      </m:num>
                      <m:den>
                        <m:r>
                          <a:rPr lang="vi-VN"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t>10</m:t>
                        </m:r>
                      </m:den>
                    </m:f>
                    <m:r>
                      <a:rPr lang="vi-VN"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t>;</m:t>
                    </m:r>
                    <m:f>
                      <m:fPr>
                        <m:ctrlPr>
                          <a:rPr lang="en-US"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ctrlPr>
                      </m:fPr>
                      <m:num>
                        <m:r>
                          <a:rPr lang="vi-VN"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t>8</m:t>
                        </m:r>
                      </m:num>
                      <m:den>
                        <m:r>
                          <a:rPr lang="vi-VN"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t>100</m:t>
                        </m:r>
                      </m:den>
                    </m:f>
                    <m:r>
                      <a:rPr lang="vi-VN"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t>;</m:t>
                    </m:r>
                    <m:f>
                      <m:fPr>
                        <m:ctrlPr>
                          <a:rPr lang="en-US"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ctrlPr>
                      </m:fPr>
                      <m:num>
                        <m:r>
                          <a:rPr lang="vi-VN"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t>31</m:t>
                        </m:r>
                      </m:num>
                      <m:den>
                        <m:r>
                          <a:rPr lang="vi-VN"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t>1000</m:t>
                        </m:r>
                      </m:den>
                    </m:f>
                    <m:r>
                      <a:rPr lang="en-US" sz="4400" i="1">
                        <a:solidFill>
                          <a:srgbClr val="FF0000"/>
                        </a:solidFill>
                        <a:effectLst/>
                        <a:latin typeface="Cambria Math" panose="02040503050406030204" pitchFamily="18" charset="0"/>
                        <a:ea typeface="Arial" panose="020B0604020202020204" pitchFamily="34" charset="0"/>
                        <a:cs typeface="Times New Roman" panose="02020603050405020304" pitchFamily="18" charset="0"/>
                      </a:rPr>
                      <m:t> </m:t>
                    </m:r>
                  </m:oMath>
                </a14:m>
                <a:r>
                  <a:rPr lang="vi-VN" sz="4400" i="1" dirty="0">
                    <a:solidFill>
                      <a:srgbClr val="FF0000"/>
                    </a:solidFill>
                    <a:effectLst/>
                    <a:latin typeface="Cambria" panose="02040503050406030204" pitchFamily="18" charset="0"/>
                    <a:ea typeface="Cambria" panose="02040503050406030204" pitchFamily="18" charset="0"/>
                  </a:rPr>
                  <a:t>…có mẫu số là 10, 100, 1000 …gọi là </a:t>
                </a:r>
                <a:r>
                  <a:rPr lang="vi-VN" sz="4400" b="1" i="1" dirty="0">
                    <a:solidFill>
                      <a:srgbClr val="FF0000"/>
                    </a:solidFill>
                    <a:effectLst/>
                    <a:latin typeface="Cambria" panose="02040503050406030204" pitchFamily="18" charset="0"/>
                    <a:ea typeface="Cambria" panose="02040503050406030204" pitchFamily="18" charset="0"/>
                  </a:rPr>
                  <a:t>các phân số thập phân</a:t>
                </a:r>
                <a:r>
                  <a:rPr lang="vi-VN" sz="4400" i="1" dirty="0">
                    <a:solidFill>
                      <a:srgbClr val="FF0000"/>
                    </a:solidFill>
                    <a:effectLst/>
                    <a:latin typeface="Cambria" panose="02040503050406030204" pitchFamily="18" charset="0"/>
                    <a:ea typeface="Cambria" panose="02040503050406030204" pitchFamily="18" charset="0"/>
                  </a:rPr>
                  <a:t>.</a:t>
                </a:r>
                <a:endParaRPr lang="en-US" sz="4400" dirty="0">
                  <a:solidFill>
                    <a:srgbClr val="FF0000"/>
                  </a:solidFill>
                  <a:latin typeface="Cambria" panose="02040503050406030204" pitchFamily="18" charset="0"/>
                  <a:ea typeface="Cambria" panose="02040503050406030204" pitchFamily="18" charset="0"/>
                </a:endParaRPr>
              </a:p>
            </p:txBody>
          </p:sp>
        </mc:Choice>
        <mc:Fallback xmlns="">
          <p:sp>
            <p:nvSpPr>
              <p:cNvPr id="4" name="TextBox 3">
                <a:extLst>
                  <a:ext uri="{FF2B5EF4-FFF2-40B4-BE49-F238E27FC236}">
                    <a16:creationId xmlns:a16="http://schemas.microsoft.com/office/drawing/2014/main" id="{E0C1FF3A-385C-74F5-41D8-4B1A63E0CF4C}"/>
                  </a:ext>
                </a:extLst>
              </p:cNvPr>
              <p:cNvSpPr txBox="1">
                <a:spLocks noRot="1" noChangeAspect="1" noMove="1" noResize="1" noEditPoints="1" noAdjustHandles="1" noChangeArrowheads="1" noChangeShapeType="1" noTextEdit="1"/>
              </p:cNvSpPr>
              <p:nvPr/>
            </p:nvSpPr>
            <p:spPr>
              <a:xfrm>
                <a:off x="2133600" y="7886700"/>
                <a:ext cx="14554200" cy="1731180"/>
              </a:xfrm>
              <a:prstGeom prst="rect">
                <a:avLst/>
              </a:prstGeom>
              <a:blipFill>
                <a:blip r:embed="rId3"/>
                <a:stretch>
                  <a:fillRect l="-1675" t="-352" r="-838" b="-1584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6E3B3B-F53E-4FCA-A800-3B4DE0FE46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095" y="381595"/>
            <a:ext cx="9523810" cy="9523810"/>
          </a:xfrm>
          <a:prstGeom prst="rect">
            <a:avLst/>
          </a:prstGeom>
        </p:spPr>
      </p:pic>
      <p:pic>
        <p:nvPicPr>
          <p:cNvPr id="8" name="Picture 7">
            <a:extLst>
              <a:ext uri="{FF2B5EF4-FFF2-40B4-BE49-F238E27FC236}">
                <a16:creationId xmlns:a16="http://schemas.microsoft.com/office/drawing/2014/main" id="{7627850A-6F17-4E79-A60F-BE34134B93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9" name="图片 5">
            <a:extLst>
              <a:ext uri="{FF2B5EF4-FFF2-40B4-BE49-F238E27FC236}">
                <a16:creationId xmlns:a16="http://schemas.microsoft.com/office/drawing/2014/main" id="{B53B75C2-A6B9-4AE6-8A6A-FE8DDF6D209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val="0"/>
              </a:ext>
            </a:extLst>
          </a:blip>
          <a:srcRect l="4322" t="3095" r="2797"/>
          <a:stretch/>
        </p:blipFill>
        <p:spPr>
          <a:xfrm flipV="1">
            <a:off x="-29028" y="7294173"/>
            <a:ext cx="18317028" cy="3142822"/>
          </a:xfrm>
          <a:prstGeom prst="rect">
            <a:avLst/>
          </a:prstGeom>
        </p:spPr>
      </p:pic>
      <p:sp>
        <p:nvSpPr>
          <p:cNvPr id="12" name="Cloud Callout 9">
            <a:extLst>
              <a:ext uri="{FF2B5EF4-FFF2-40B4-BE49-F238E27FC236}">
                <a16:creationId xmlns:a16="http://schemas.microsoft.com/office/drawing/2014/main" id="{E1581F4C-2474-46EC-BE56-74153E10851F}"/>
              </a:ext>
            </a:extLst>
          </p:cNvPr>
          <p:cNvSpPr/>
          <p:nvPr/>
        </p:nvSpPr>
        <p:spPr>
          <a:xfrm>
            <a:off x="6691197" y="0"/>
            <a:ext cx="10669338" cy="6938572"/>
          </a:xfrm>
          <a:prstGeom prst="cloudCallout">
            <a:avLst>
              <a:gd name="adj1" fmla="val -62334"/>
              <a:gd name="adj2" fmla="val 389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3" name="TextBox 12">
            <a:extLst>
              <a:ext uri="{FF2B5EF4-FFF2-40B4-BE49-F238E27FC236}">
                <a16:creationId xmlns:a16="http://schemas.microsoft.com/office/drawing/2014/main" id="{80B8E8B0-A509-4562-B752-92B784D05F0D}"/>
              </a:ext>
            </a:extLst>
          </p:cNvPr>
          <p:cNvSpPr txBox="1">
            <a:spLocks noChangeArrowheads="1"/>
          </p:cNvSpPr>
          <p:nvPr/>
        </p:nvSpPr>
        <p:spPr bwMode="auto">
          <a:xfrm>
            <a:off x="7924800" y="1409700"/>
            <a:ext cx="8697688" cy="3649494"/>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prstTxWarp prst="textPlain">
              <a:avLst/>
            </a:prstTxWarp>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defTabSz="1371600"/>
            <a:r>
              <a:rPr lang="en-US" altLang="en-US" sz="6400" b="1" dirty="0" err="1">
                <a:solidFill>
                  <a:srgbClr val="008000"/>
                </a:solidFill>
                <a:latin typeface="Cambria" panose="02040503050406030204" pitchFamily="18" charset="0"/>
                <a:ea typeface="Cambria" panose="02040503050406030204" pitchFamily="18" charset="0"/>
                <a:cs typeface="Times New Roman" panose="02020603050405020304" pitchFamily="18" charset="0"/>
              </a:rPr>
              <a:t>Phân</a:t>
            </a:r>
            <a:r>
              <a:rPr lang="en-US" altLang="en-US" sz="6400" b="1" dirty="0">
                <a:solidFill>
                  <a:srgbClr val="008000"/>
                </a:solidFill>
                <a:latin typeface="Cambria" panose="02040503050406030204" pitchFamily="18" charset="0"/>
                <a:ea typeface="Cambria" panose="02040503050406030204" pitchFamily="18" charset="0"/>
                <a:cs typeface="Times New Roman" panose="02020603050405020304" pitchFamily="18" charset="0"/>
              </a:rPr>
              <a:t> </a:t>
            </a:r>
            <a:r>
              <a:rPr lang="en-US" altLang="en-US" sz="6400" b="1" dirty="0" err="1">
                <a:solidFill>
                  <a:srgbClr val="008000"/>
                </a:solidFill>
                <a:latin typeface="Cambria" panose="02040503050406030204" pitchFamily="18" charset="0"/>
                <a:ea typeface="Cambria" panose="02040503050406030204" pitchFamily="18" charset="0"/>
                <a:cs typeface="Times New Roman" panose="02020603050405020304" pitchFamily="18" charset="0"/>
              </a:rPr>
              <a:t>số</a:t>
            </a:r>
            <a:r>
              <a:rPr lang="en-US" altLang="en-US" sz="6400" b="1" dirty="0">
                <a:solidFill>
                  <a:srgbClr val="008000"/>
                </a:solidFill>
                <a:latin typeface="Cambria" panose="02040503050406030204" pitchFamily="18" charset="0"/>
                <a:ea typeface="Cambria" panose="02040503050406030204" pitchFamily="18" charset="0"/>
                <a:cs typeface="Times New Roman" panose="02020603050405020304" pitchFamily="18" charset="0"/>
              </a:rPr>
              <a:t> </a:t>
            </a:r>
            <a:r>
              <a:rPr lang="en-US" altLang="en-US" sz="6400" b="1" dirty="0" err="1">
                <a:solidFill>
                  <a:srgbClr val="008000"/>
                </a:solidFill>
                <a:latin typeface="Cambria" panose="02040503050406030204" pitchFamily="18" charset="0"/>
                <a:ea typeface="Cambria" panose="02040503050406030204" pitchFamily="18" charset="0"/>
                <a:cs typeface="Times New Roman" panose="02020603050405020304" pitchFamily="18" charset="0"/>
              </a:rPr>
              <a:t>thập</a:t>
            </a:r>
            <a:r>
              <a:rPr lang="en-US" altLang="en-US" sz="6400" b="1" dirty="0">
                <a:solidFill>
                  <a:srgbClr val="008000"/>
                </a:solidFill>
                <a:latin typeface="Cambria" panose="02040503050406030204" pitchFamily="18" charset="0"/>
                <a:ea typeface="Cambria" panose="02040503050406030204" pitchFamily="18" charset="0"/>
                <a:cs typeface="Times New Roman" panose="02020603050405020304" pitchFamily="18" charset="0"/>
              </a:rPr>
              <a:t> </a:t>
            </a:r>
            <a:r>
              <a:rPr lang="en-US" altLang="en-US" sz="6400" b="1" dirty="0" err="1">
                <a:solidFill>
                  <a:srgbClr val="008000"/>
                </a:solidFill>
                <a:latin typeface="Cambria" panose="02040503050406030204" pitchFamily="18" charset="0"/>
                <a:ea typeface="Cambria" panose="02040503050406030204" pitchFamily="18" charset="0"/>
                <a:cs typeface="Times New Roman" panose="02020603050405020304" pitchFamily="18" charset="0"/>
              </a:rPr>
              <a:t>phân</a:t>
            </a:r>
            <a:endParaRPr lang="en-US" altLang="en-US" sz="6400" b="1" dirty="0">
              <a:solidFill>
                <a:srgbClr val="008000"/>
              </a:solidFill>
              <a:latin typeface="Cambria" panose="02040503050406030204" pitchFamily="18" charset="0"/>
              <a:ea typeface="Cambria" panose="02040503050406030204" pitchFamily="18" charset="0"/>
              <a:cs typeface="Times New Roman" panose="02020603050405020304" pitchFamily="18" charset="0"/>
            </a:endParaRPr>
          </a:p>
          <a:p>
            <a:pPr algn="ctr" defTabSz="1371600"/>
            <a:r>
              <a:rPr lang="en-US" altLang="en-US" sz="6400" b="1" dirty="0" err="1">
                <a:solidFill>
                  <a:srgbClr val="008000"/>
                </a:solidFill>
                <a:latin typeface="Cambria" panose="02040503050406030204" pitchFamily="18" charset="0"/>
                <a:ea typeface="Cambria" panose="02040503050406030204" pitchFamily="18" charset="0"/>
                <a:cs typeface="Times New Roman" panose="02020603050405020304" pitchFamily="18" charset="0"/>
              </a:rPr>
              <a:t>là</a:t>
            </a:r>
            <a:r>
              <a:rPr lang="en-US" altLang="en-US" sz="6400" b="1" dirty="0">
                <a:solidFill>
                  <a:srgbClr val="008000"/>
                </a:solidFill>
                <a:latin typeface="Cambria" panose="02040503050406030204" pitchFamily="18" charset="0"/>
                <a:ea typeface="Cambria" panose="02040503050406030204" pitchFamily="18" charset="0"/>
                <a:cs typeface="Times New Roman" panose="02020603050405020304" pitchFamily="18" charset="0"/>
              </a:rPr>
              <a:t> </a:t>
            </a:r>
            <a:r>
              <a:rPr lang="en-US" altLang="en-US" sz="6400" b="1" dirty="0" err="1">
                <a:solidFill>
                  <a:srgbClr val="008000"/>
                </a:solidFill>
                <a:latin typeface="Cambria" panose="02040503050406030204" pitchFamily="18" charset="0"/>
                <a:ea typeface="Cambria" panose="02040503050406030204" pitchFamily="18" charset="0"/>
                <a:cs typeface="Times New Roman" panose="02020603050405020304" pitchFamily="18" charset="0"/>
              </a:rPr>
              <a:t>như</a:t>
            </a:r>
            <a:r>
              <a:rPr lang="en-US" altLang="en-US" sz="6400" b="1" dirty="0">
                <a:solidFill>
                  <a:srgbClr val="008000"/>
                </a:solidFill>
                <a:latin typeface="Cambria" panose="02040503050406030204" pitchFamily="18" charset="0"/>
                <a:ea typeface="Cambria" panose="02040503050406030204" pitchFamily="18" charset="0"/>
                <a:cs typeface="Times New Roman" panose="02020603050405020304" pitchFamily="18" charset="0"/>
              </a:rPr>
              <a:t> </a:t>
            </a:r>
            <a:r>
              <a:rPr lang="en-US" altLang="en-US" sz="6400" b="1" dirty="0" err="1">
                <a:solidFill>
                  <a:srgbClr val="008000"/>
                </a:solidFill>
                <a:latin typeface="Cambria" panose="02040503050406030204" pitchFamily="18" charset="0"/>
                <a:ea typeface="Cambria" panose="02040503050406030204" pitchFamily="18" charset="0"/>
                <a:cs typeface="Times New Roman" panose="02020603050405020304" pitchFamily="18" charset="0"/>
              </a:rPr>
              <a:t>thế</a:t>
            </a:r>
            <a:r>
              <a:rPr lang="en-US" altLang="en-US" sz="6400" b="1" dirty="0">
                <a:solidFill>
                  <a:srgbClr val="008000"/>
                </a:solidFill>
                <a:latin typeface="Cambria" panose="02040503050406030204" pitchFamily="18" charset="0"/>
                <a:ea typeface="Cambria" panose="02040503050406030204" pitchFamily="18" charset="0"/>
                <a:cs typeface="Times New Roman" panose="02020603050405020304" pitchFamily="18" charset="0"/>
              </a:rPr>
              <a:t> </a:t>
            </a:r>
            <a:r>
              <a:rPr lang="en-US" altLang="en-US" sz="6400" b="1" dirty="0" err="1">
                <a:solidFill>
                  <a:srgbClr val="008000"/>
                </a:solidFill>
                <a:latin typeface="Cambria" panose="02040503050406030204" pitchFamily="18" charset="0"/>
                <a:ea typeface="Cambria" panose="02040503050406030204" pitchFamily="18" charset="0"/>
                <a:cs typeface="Times New Roman" panose="02020603050405020304" pitchFamily="18" charset="0"/>
              </a:rPr>
              <a:t>nào</a:t>
            </a:r>
            <a:r>
              <a:rPr lang="en-US" altLang="en-US" sz="6400" b="1" dirty="0">
                <a:solidFill>
                  <a:srgbClr val="008000"/>
                </a:solidFill>
                <a:latin typeface="Cambria" panose="02040503050406030204" pitchFamily="18" charset="0"/>
                <a:ea typeface="Cambria" panose="02040503050406030204" pitchFamily="18" charset="0"/>
                <a:cs typeface="Times New Roman" panose="02020603050405020304" pitchFamily="18" charset="0"/>
              </a:rPr>
              <a:t> ?</a:t>
            </a:r>
          </a:p>
        </p:txBody>
      </p:sp>
      <p:pic>
        <p:nvPicPr>
          <p:cNvPr id="14" name="Picture 2" descr="Thinking Clipart Library Stock Child Student Reading - Student Thinking  Clipart, HD Png Download - vhv">
            <a:extLst>
              <a:ext uri="{FF2B5EF4-FFF2-40B4-BE49-F238E27FC236}">
                <a16:creationId xmlns:a16="http://schemas.microsoft.com/office/drawing/2014/main" id="{3440566A-E61A-4D0F-A6E9-A51520E0AD7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17353" y="4370983"/>
            <a:ext cx="8334854" cy="693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84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93BE4-6D65-4F82-A77A-6EF29D29A0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2095" y="381595"/>
            <a:ext cx="9523810" cy="9523810"/>
          </a:xfrm>
          <a:prstGeom prst="rect">
            <a:avLst/>
          </a:prstGeom>
        </p:spPr>
      </p:pic>
      <p:pic>
        <p:nvPicPr>
          <p:cNvPr id="4" name="Untitled Project">
            <a:hlinkClick r:id="" action="ppaction://media"/>
            <a:extLst>
              <a:ext uri="{FF2B5EF4-FFF2-40B4-BE49-F238E27FC236}">
                <a16:creationId xmlns:a16="http://schemas.microsoft.com/office/drawing/2014/main" id="{42B0E10B-F966-4A1C-8724-7F19F2A5CD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8288000" cy="10287000"/>
          </a:xfrm>
          <a:prstGeom prst="rect">
            <a:avLst/>
          </a:prstGeom>
        </p:spPr>
      </p:pic>
    </p:spTree>
    <p:extLst>
      <p:ext uri="{BB962C8B-B14F-4D97-AF65-F5344CB8AC3E}">
        <p14:creationId xmlns:p14="http://schemas.microsoft.com/office/powerpoint/2010/main" val="234802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1703508" y="5777018"/>
            <a:ext cx="21695015" cy="11040295"/>
            <a:chOff x="0" y="0"/>
            <a:chExt cx="1424432" cy="724874"/>
          </a:xfrm>
        </p:grpSpPr>
        <p:sp>
          <p:nvSpPr>
            <p:cNvPr id="3" name="Freeform 3"/>
            <p:cNvSpPr/>
            <p:nvPr/>
          </p:nvSpPr>
          <p:spPr>
            <a:xfrm>
              <a:off x="0" y="0"/>
              <a:ext cx="1424432" cy="724874"/>
            </a:xfrm>
            <a:custGeom>
              <a:avLst/>
              <a:gdLst/>
              <a:ahLst/>
              <a:cxnLst/>
              <a:rect l="l" t="t" r="r" b="b"/>
              <a:pathLst>
                <a:path w="1424432" h="724874">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a:solidFill>
                <a:srgbClr val="231F20"/>
              </a:solidFill>
              <a:prstDash val="solid"/>
              <a:miter/>
            </a:ln>
          </p:spPr>
          <p:txBody>
            <a:bodyPr/>
            <a:lstStyle/>
            <a:p>
              <a:endParaRPr lang="en-US"/>
            </a:p>
          </p:txBody>
        </p:sp>
        <p:sp>
          <p:nvSpPr>
            <p:cNvPr id="4" name="TextBox 4"/>
            <p:cNvSpPr txBox="1"/>
            <p:nvPr/>
          </p:nvSpPr>
          <p:spPr>
            <a:xfrm>
              <a:off x="133540" y="10807"/>
              <a:ext cx="1157351" cy="646110"/>
            </a:xfrm>
            <a:prstGeom prst="rect">
              <a:avLst/>
            </a:prstGeom>
          </p:spPr>
          <p:txBody>
            <a:bodyPr lIns="50800" tIns="50800" rIns="50800" bIns="50800" rtlCol="0" anchor="ctr"/>
            <a:lstStyle/>
            <a:p>
              <a:pPr marL="0" marR="0" lvl="0" indent="0" algn="ctr" defTabSz="914400" rtl="0" eaLnBrk="1" fontAlgn="auto" latinLnBrk="0" hangingPunct="1">
                <a:lnSpc>
                  <a:spcPts val="348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rot="707461">
            <a:off x="14875696" y="5332135"/>
            <a:ext cx="2092460" cy="3065644"/>
          </a:xfrm>
          <a:custGeom>
            <a:avLst/>
            <a:gdLst/>
            <a:ahLst/>
            <a:cxnLst/>
            <a:rect l="l" t="t" r="r" b="b"/>
            <a:pathLst>
              <a:path w="2092460" h="3065644">
                <a:moveTo>
                  <a:pt x="0" y="0"/>
                </a:moveTo>
                <a:lnTo>
                  <a:pt x="2092459" y="0"/>
                </a:lnTo>
                <a:lnTo>
                  <a:pt x="2092459" y="3065644"/>
                </a:lnTo>
                <a:lnTo>
                  <a:pt x="0" y="3065644"/>
                </a:lnTo>
                <a:lnTo>
                  <a:pt x="0" y="0"/>
                </a:lnTo>
                <a:close/>
              </a:path>
            </a:pathLst>
          </a:custGeom>
          <a:blipFill>
            <a:blip r:embed="rId2">
              <a:extLst>
                <a:ext uri="{96DAC541-7B7A-43D3-8B79-37D633B846F1}">
                  <asvg:svgBlip xmlns:asvg="http://schemas.microsoft.com/office/drawing/2016/SVG/main" r:embed="rId3"/>
                </a:ext>
              </a:extLst>
            </a:blip>
            <a:stretch>
              <a:fillRect l="-507910" t="-102500" b="-178197"/>
            </a:stretch>
          </a:blipFill>
        </p:spPr>
        <p:txBody>
          <a:bodyPr/>
          <a:lstStyle/>
          <a:p>
            <a:endParaRPr lang="en-US"/>
          </a:p>
        </p:txBody>
      </p:sp>
      <p:sp>
        <p:nvSpPr>
          <p:cNvPr id="9" name="Freeform 9"/>
          <p:cNvSpPr/>
          <p:nvPr/>
        </p:nvSpPr>
        <p:spPr>
          <a:xfrm rot="4263341">
            <a:off x="16694020" y="3068126"/>
            <a:ext cx="742193" cy="1369149"/>
          </a:xfrm>
          <a:custGeom>
            <a:avLst/>
            <a:gdLst/>
            <a:ahLst/>
            <a:cxnLst/>
            <a:rect l="l" t="t" r="r" b="b"/>
            <a:pathLst>
              <a:path w="742193" h="1369149">
                <a:moveTo>
                  <a:pt x="0" y="0"/>
                </a:moveTo>
                <a:lnTo>
                  <a:pt x="742193" y="0"/>
                </a:lnTo>
                <a:lnTo>
                  <a:pt x="742193" y="1369150"/>
                </a:lnTo>
                <a:lnTo>
                  <a:pt x="0" y="13691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rot="-4161082" flipH="1">
            <a:off x="657604" y="5220687"/>
            <a:ext cx="742193" cy="1369149"/>
          </a:xfrm>
          <a:custGeom>
            <a:avLst/>
            <a:gdLst/>
            <a:ahLst/>
            <a:cxnLst/>
            <a:rect l="l" t="t" r="r" b="b"/>
            <a:pathLst>
              <a:path w="742193" h="1369149">
                <a:moveTo>
                  <a:pt x="742192" y="0"/>
                </a:moveTo>
                <a:lnTo>
                  <a:pt x="0" y="0"/>
                </a:lnTo>
                <a:lnTo>
                  <a:pt x="0" y="1369149"/>
                </a:lnTo>
                <a:lnTo>
                  <a:pt x="742192" y="1369149"/>
                </a:lnTo>
                <a:lnTo>
                  <a:pt x="74219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Freeform 26"/>
          <p:cNvSpPr/>
          <p:nvPr/>
        </p:nvSpPr>
        <p:spPr>
          <a:xfrm>
            <a:off x="15860339" y="1028700"/>
            <a:ext cx="1204778" cy="1104391"/>
          </a:xfrm>
          <a:custGeom>
            <a:avLst/>
            <a:gdLst/>
            <a:ahLst/>
            <a:cxnLst/>
            <a:rect l="l" t="t" r="r" b="b"/>
            <a:pathLst>
              <a:path w="1204778" h="1104391">
                <a:moveTo>
                  <a:pt x="0" y="0"/>
                </a:moveTo>
                <a:lnTo>
                  <a:pt x="1204777" y="0"/>
                </a:lnTo>
                <a:lnTo>
                  <a:pt x="1204777" y="1104391"/>
                </a:lnTo>
                <a:lnTo>
                  <a:pt x="0" y="1104391"/>
                </a:lnTo>
                <a:lnTo>
                  <a:pt x="0" y="0"/>
                </a:lnTo>
                <a:close/>
              </a:path>
            </a:pathLst>
          </a:custGeom>
          <a:blipFill>
            <a:blip r:embed="rId8">
              <a:extLst>
                <a:ext uri="{96DAC541-7B7A-43D3-8B79-37D633B846F1}">
                  <asvg:svgBlip xmlns:asvg="http://schemas.microsoft.com/office/drawing/2016/SVG/main" r:embed="rId9"/>
                </a:ext>
              </a:extLst>
            </a:blip>
            <a:stretch>
              <a:fillRect l="-195444" r="-350902" b="-380348"/>
            </a:stretch>
          </a:blipFill>
        </p:spPr>
        <p:txBody>
          <a:bodyPr/>
          <a:lstStyle/>
          <a:p>
            <a:endParaRPr lang="en-US"/>
          </a:p>
        </p:txBody>
      </p:sp>
      <p:sp>
        <p:nvSpPr>
          <p:cNvPr id="27" name="Freeform 27"/>
          <p:cNvSpPr/>
          <p:nvPr/>
        </p:nvSpPr>
        <p:spPr>
          <a:xfrm>
            <a:off x="1245959" y="3180200"/>
            <a:ext cx="1034865" cy="1145743"/>
          </a:xfrm>
          <a:custGeom>
            <a:avLst/>
            <a:gdLst/>
            <a:ahLst/>
            <a:cxnLst/>
            <a:rect l="l" t="t" r="r" b="b"/>
            <a:pathLst>
              <a:path w="1034865" h="1145743">
                <a:moveTo>
                  <a:pt x="0" y="0"/>
                </a:moveTo>
                <a:lnTo>
                  <a:pt x="1034865" y="0"/>
                </a:lnTo>
                <a:lnTo>
                  <a:pt x="1034865" y="1145743"/>
                </a:lnTo>
                <a:lnTo>
                  <a:pt x="0" y="1145743"/>
                </a:lnTo>
                <a:lnTo>
                  <a:pt x="0" y="0"/>
                </a:lnTo>
                <a:close/>
              </a:path>
            </a:pathLst>
          </a:custGeom>
          <a:blipFill>
            <a:blip r:embed="rId10">
              <a:extLst>
                <a:ext uri="{96DAC541-7B7A-43D3-8B79-37D633B846F1}">
                  <asvg:svgBlip xmlns:asvg="http://schemas.microsoft.com/office/drawing/2016/SVG/main" r:embed="rId11"/>
                </a:ext>
              </a:extLst>
            </a:blip>
            <a:stretch>
              <a:fillRect l="-302707" t="-69356" r="-28898" b="-189782"/>
            </a:stretch>
          </a:blipFill>
        </p:spPr>
        <p:txBody>
          <a:bodyPr/>
          <a:lstStyle/>
          <a:p>
            <a:endParaRPr lang="en-US"/>
          </a:p>
        </p:txBody>
      </p:sp>
      <p:sp>
        <p:nvSpPr>
          <p:cNvPr id="28" name="Freeform 28"/>
          <p:cNvSpPr/>
          <p:nvPr/>
        </p:nvSpPr>
        <p:spPr>
          <a:xfrm>
            <a:off x="1028700" y="1028700"/>
            <a:ext cx="2504248" cy="2121815"/>
          </a:xfrm>
          <a:custGeom>
            <a:avLst/>
            <a:gdLst/>
            <a:ahLst/>
            <a:cxnLst/>
            <a:rect l="l" t="t" r="r" b="b"/>
            <a:pathLst>
              <a:path w="2504248" h="2121815">
                <a:moveTo>
                  <a:pt x="0" y="0"/>
                </a:moveTo>
                <a:lnTo>
                  <a:pt x="2504248" y="0"/>
                </a:lnTo>
                <a:lnTo>
                  <a:pt x="2504248" y="2121815"/>
                </a:lnTo>
                <a:lnTo>
                  <a:pt x="0" y="2121815"/>
                </a:lnTo>
                <a:lnTo>
                  <a:pt x="0" y="0"/>
                </a:lnTo>
                <a:close/>
              </a:path>
            </a:pathLst>
          </a:custGeom>
          <a:blipFill>
            <a:blip r:embed="rId12">
              <a:extLst>
                <a:ext uri="{96DAC541-7B7A-43D3-8B79-37D633B846F1}">
                  <asvg:svgBlip xmlns:asvg="http://schemas.microsoft.com/office/drawing/2016/SVG/main" r:embed="rId13"/>
                </a:ext>
              </a:extLst>
            </a:blip>
            <a:stretch>
              <a:fillRect t="-232761" r="-499472" b="-229128"/>
            </a:stretch>
          </a:blipFill>
        </p:spPr>
        <p:txBody>
          <a:bodyPr/>
          <a:lstStyle/>
          <a:p>
            <a:endParaRPr lang="en-US"/>
          </a:p>
        </p:txBody>
      </p:sp>
      <p:pic>
        <p:nvPicPr>
          <p:cNvPr id="30" name="图片 5">
            <a:extLst>
              <a:ext uri="{FF2B5EF4-FFF2-40B4-BE49-F238E27FC236}">
                <a16:creationId xmlns:a16="http://schemas.microsoft.com/office/drawing/2014/main" id="{4DED5D2A-24AA-055C-8070-99E23E18137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457200" y="5067300"/>
            <a:ext cx="5693898" cy="4191001"/>
          </a:xfrm>
          <a:prstGeom prst="rect">
            <a:avLst/>
          </a:prstGeom>
        </p:spPr>
      </p:pic>
      <p:pic>
        <p:nvPicPr>
          <p:cNvPr id="5" name="Picture 4">
            <a:extLst>
              <a:ext uri="{FF2B5EF4-FFF2-40B4-BE49-F238E27FC236}">
                <a16:creationId xmlns:a16="http://schemas.microsoft.com/office/drawing/2014/main" id="{FD1DEFE6-E3C7-E0D3-3993-3EABAF5633F9}"/>
              </a:ext>
            </a:extLst>
          </p:cNvPr>
          <p:cNvPicPr>
            <a:picLocks noChangeAspect="1"/>
          </p:cNvPicPr>
          <p:nvPr/>
        </p:nvPicPr>
        <p:blipFill>
          <a:blip r:embed="rId15"/>
          <a:stretch>
            <a:fillRect/>
          </a:stretch>
        </p:blipFill>
        <p:spPr>
          <a:xfrm>
            <a:off x="3048000" y="1485900"/>
            <a:ext cx="12571042" cy="4432176"/>
          </a:xfrm>
          <a:prstGeom prst="rect">
            <a:avLst/>
          </a:prstGeom>
        </p:spPr>
      </p:pic>
    </p:spTree>
    <p:extLst>
      <p:ext uri="{BB962C8B-B14F-4D97-AF65-F5344CB8AC3E}">
        <p14:creationId xmlns:p14="http://schemas.microsoft.com/office/powerpoint/2010/main" val="382823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5" name="Group 5"/>
          <p:cNvGrpSpPr/>
          <p:nvPr/>
        </p:nvGrpSpPr>
        <p:grpSpPr>
          <a:xfrm>
            <a:off x="-260960" y="-5944295"/>
            <a:ext cx="18809921" cy="9509277"/>
            <a:chOff x="0" y="0"/>
            <a:chExt cx="25079894" cy="12679036"/>
          </a:xfrm>
        </p:grpSpPr>
        <p:sp>
          <p:nvSpPr>
            <p:cNvPr id="6" name="Freeform 6"/>
            <p:cNvSpPr/>
            <p:nvPr/>
          </p:nvSpPr>
          <p:spPr>
            <a:xfrm>
              <a:off x="0" y="29282"/>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0946091" y="0"/>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8" name="Group 8"/>
          <p:cNvGrpSpPr/>
          <p:nvPr/>
        </p:nvGrpSpPr>
        <p:grpSpPr>
          <a:xfrm>
            <a:off x="762000" y="419100"/>
            <a:ext cx="16840200" cy="9448800"/>
            <a:chOff x="0" y="0"/>
            <a:chExt cx="4274726" cy="1692264"/>
          </a:xfrm>
        </p:grpSpPr>
        <p:sp>
          <p:nvSpPr>
            <p:cNvPr id="9" name="Freeform 9"/>
            <p:cNvSpPr/>
            <p:nvPr/>
          </p:nvSpPr>
          <p:spPr>
            <a:xfrm>
              <a:off x="0" y="0"/>
              <a:ext cx="4274726" cy="1692264"/>
            </a:xfrm>
            <a:custGeom>
              <a:avLst/>
              <a:gdLst/>
              <a:ahLst/>
              <a:cxnLst/>
              <a:rect l="l" t="t" r="r" b="b"/>
              <a:pathLst>
                <a:path w="4274726" h="1692264">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txBody>
            <a:bodyPr/>
            <a:lstStyle/>
            <a:p>
              <a:endParaRPr lang="en-US"/>
            </a:p>
          </p:txBody>
        </p:sp>
        <p:sp>
          <p:nvSpPr>
            <p:cNvPr id="10" name="TextBox 10"/>
            <p:cNvSpPr txBox="1"/>
            <p:nvPr/>
          </p:nvSpPr>
          <p:spPr>
            <a:xfrm>
              <a:off x="0" y="-38100"/>
              <a:ext cx="4274726" cy="173036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srgbClr val="002060"/>
                </a:solidFill>
                <a:effectLst/>
                <a:uLnTx/>
                <a:uFillTx/>
                <a:latin typeface="Calibri"/>
                <a:ea typeface="+mn-ea"/>
                <a:cs typeface="+mn-cs"/>
              </a:endParaRPr>
            </a:p>
          </p:txBody>
        </p:sp>
      </p:grpSp>
      <p:grpSp>
        <p:nvGrpSpPr>
          <p:cNvPr id="2" name="Group 1">
            <a:extLst>
              <a:ext uri="{FF2B5EF4-FFF2-40B4-BE49-F238E27FC236}">
                <a16:creationId xmlns:a16="http://schemas.microsoft.com/office/drawing/2014/main" id="{93E679CF-4B61-1746-9A33-8F09C56680B6}"/>
              </a:ext>
            </a:extLst>
          </p:cNvPr>
          <p:cNvGrpSpPr/>
          <p:nvPr/>
        </p:nvGrpSpPr>
        <p:grpSpPr>
          <a:xfrm>
            <a:off x="1295400" y="571500"/>
            <a:ext cx="1066800" cy="1015663"/>
            <a:chOff x="3174278" y="287824"/>
            <a:chExt cx="605826" cy="712294"/>
          </a:xfrm>
        </p:grpSpPr>
        <p:sp>
          <p:nvSpPr>
            <p:cNvPr id="3" name="Oval 2">
              <a:extLst>
                <a:ext uri="{FF2B5EF4-FFF2-40B4-BE49-F238E27FC236}">
                  <a16:creationId xmlns:a16="http://schemas.microsoft.com/office/drawing/2014/main" id="{90293397-9B35-B915-DF5A-A63F75AB25C6}"/>
                </a:ext>
              </a:extLst>
            </p:cNvPr>
            <p:cNvSpPr/>
            <p:nvPr/>
          </p:nvSpPr>
          <p:spPr>
            <a:xfrm>
              <a:off x="3174278" y="379826"/>
              <a:ext cx="605826" cy="605826"/>
            </a:xfrm>
            <a:prstGeom prst="ellipse">
              <a:avLst/>
            </a:prstGeom>
            <a:solidFill>
              <a:srgbClr val="92D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srgbClr val="002060"/>
                </a:solidFill>
                <a:effectLst/>
                <a:uLnTx/>
                <a:uFillTx/>
                <a:latin typeface="Arial"/>
                <a:ea typeface="+mn-ea"/>
                <a:cs typeface="+mn-cs"/>
              </a:endParaRPr>
            </a:p>
          </p:txBody>
        </p:sp>
        <p:sp>
          <p:nvSpPr>
            <p:cNvPr id="4" name="TextBox 3">
              <a:extLst>
                <a:ext uri="{FF2B5EF4-FFF2-40B4-BE49-F238E27FC236}">
                  <a16:creationId xmlns:a16="http://schemas.microsoft.com/office/drawing/2014/main" id="{9286A39A-01A6-81C7-75CF-7A670135FBD7}"/>
                </a:ext>
              </a:extLst>
            </p:cNvPr>
            <p:cNvSpPr txBox="1"/>
            <p:nvPr/>
          </p:nvSpPr>
          <p:spPr>
            <a:xfrm>
              <a:off x="3304098" y="287824"/>
              <a:ext cx="301686" cy="7122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rPr>
                <a:t>1</a:t>
              </a:r>
              <a:endParaRPr kumimoji="0" lang="en-VN" sz="60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endParaRPr>
            </a:p>
          </p:txBody>
        </p:sp>
      </p:grpSp>
      <p:sp>
        <p:nvSpPr>
          <p:cNvPr id="11" name="TextBox 10">
            <a:extLst>
              <a:ext uri="{FF2B5EF4-FFF2-40B4-BE49-F238E27FC236}">
                <a16:creationId xmlns:a16="http://schemas.microsoft.com/office/drawing/2014/main" id="{8476DB40-31B4-E9A7-4127-19E3E97A570B}"/>
              </a:ext>
            </a:extLst>
          </p:cNvPr>
          <p:cNvSpPr txBox="1"/>
          <p:nvPr/>
        </p:nvSpPr>
        <p:spPr>
          <a:xfrm>
            <a:off x="2514600" y="647700"/>
            <a:ext cx="137922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dirty="0" err="1">
                <a:solidFill>
                  <a:srgbClr val="002060"/>
                </a:solidFill>
                <a:latin typeface="Cambria" panose="02040503050406030204" pitchFamily="18" charset="0"/>
                <a:ea typeface="Cambria" panose="02040503050406030204" pitchFamily="18" charset="0"/>
              </a:rPr>
              <a:t>Đọc</a:t>
            </a:r>
            <a:r>
              <a:rPr lang="en-US" sz="4800" b="1" dirty="0">
                <a:solidFill>
                  <a:srgbClr val="002060"/>
                </a:solidFill>
                <a:latin typeface="Cambria" panose="02040503050406030204" pitchFamily="18" charset="0"/>
                <a:ea typeface="Cambria" panose="02040503050406030204" pitchFamily="18" charset="0"/>
              </a:rPr>
              <a:t> </a:t>
            </a:r>
            <a:r>
              <a:rPr lang="en-US" sz="4800" b="1" dirty="0" err="1">
                <a:solidFill>
                  <a:srgbClr val="002060"/>
                </a:solidFill>
                <a:latin typeface="Cambria" panose="02040503050406030204" pitchFamily="18" charset="0"/>
                <a:ea typeface="Cambria" panose="02040503050406030204" pitchFamily="18" charset="0"/>
              </a:rPr>
              <a:t>mỗi</a:t>
            </a:r>
            <a:r>
              <a:rPr lang="en-US" sz="4800" b="1" dirty="0">
                <a:solidFill>
                  <a:srgbClr val="002060"/>
                </a:solidFill>
                <a:latin typeface="Cambria" panose="02040503050406030204" pitchFamily="18" charset="0"/>
                <a:ea typeface="Cambria" panose="02040503050406030204" pitchFamily="18" charset="0"/>
              </a:rPr>
              <a:t> </a:t>
            </a:r>
            <a:r>
              <a:rPr lang="en-US" sz="4800" b="1" dirty="0" err="1">
                <a:solidFill>
                  <a:srgbClr val="002060"/>
                </a:solidFill>
                <a:latin typeface="Cambria" panose="02040503050406030204" pitchFamily="18" charset="0"/>
                <a:ea typeface="Cambria" panose="02040503050406030204" pitchFamily="18" charset="0"/>
              </a:rPr>
              <a:t>phân</a:t>
            </a:r>
            <a:r>
              <a:rPr lang="en-US" sz="4800" b="1" dirty="0">
                <a:solidFill>
                  <a:srgbClr val="002060"/>
                </a:solidFill>
                <a:latin typeface="Cambria" panose="02040503050406030204" pitchFamily="18" charset="0"/>
                <a:ea typeface="Cambria" panose="02040503050406030204" pitchFamily="18" charset="0"/>
              </a:rPr>
              <a:t> </a:t>
            </a:r>
            <a:r>
              <a:rPr lang="en-US" sz="4800" b="1" dirty="0" err="1">
                <a:solidFill>
                  <a:srgbClr val="002060"/>
                </a:solidFill>
                <a:latin typeface="Cambria" panose="02040503050406030204" pitchFamily="18" charset="0"/>
                <a:ea typeface="Cambria" panose="02040503050406030204" pitchFamily="18" charset="0"/>
              </a:rPr>
              <a:t>số</a:t>
            </a:r>
            <a:r>
              <a:rPr lang="en-US" sz="4800" b="1" dirty="0">
                <a:solidFill>
                  <a:srgbClr val="002060"/>
                </a:solidFill>
                <a:latin typeface="Cambria" panose="02040503050406030204" pitchFamily="18" charset="0"/>
                <a:ea typeface="Cambria" panose="02040503050406030204" pitchFamily="18" charset="0"/>
              </a:rPr>
              <a:t> </a:t>
            </a:r>
            <a:r>
              <a:rPr lang="en-US" sz="4800" b="1" dirty="0" err="1">
                <a:solidFill>
                  <a:srgbClr val="002060"/>
                </a:solidFill>
                <a:latin typeface="Cambria" panose="02040503050406030204" pitchFamily="18" charset="0"/>
                <a:ea typeface="Cambria" panose="02040503050406030204" pitchFamily="18" charset="0"/>
              </a:rPr>
              <a:t>thập</a:t>
            </a:r>
            <a:r>
              <a:rPr lang="en-US" sz="4800" b="1" dirty="0">
                <a:solidFill>
                  <a:srgbClr val="002060"/>
                </a:solidFill>
                <a:latin typeface="Cambria" panose="02040503050406030204" pitchFamily="18" charset="0"/>
                <a:ea typeface="Cambria" panose="02040503050406030204" pitchFamily="18" charset="0"/>
              </a:rPr>
              <a:t> </a:t>
            </a:r>
            <a:r>
              <a:rPr lang="en-US" sz="4800" b="1" dirty="0" err="1">
                <a:solidFill>
                  <a:srgbClr val="002060"/>
                </a:solidFill>
                <a:latin typeface="Cambria" panose="02040503050406030204" pitchFamily="18" charset="0"/>
                <a:ea typeface="Cambria" panose="02040503050406030204" pitchFamily="18" charset="0"/>
              </a:rPr>
              <a:t>phân</a:t>
            </a:r>
            <a:r>
              <a:rPr lang="en-US" sz="4800" b="1" dirty="0">
                <a:solidFill>
                  <a:srgbClr val="002060"/>
                </a:solidFill>
                <a:latin typeface="Cambria" panose="02040503050406030204" pitchFamily="18" charset="0"/>
                <a:ea typeface="Cambria" panose="02040503050406030204" pitchFamily="18" charset="0"/>
              </a:rPr>
              <a:t> </a:t>
            </a:r>
            <a:r>
              <a:rPr lang="en-US" sz="4800" b="1" dirty="0" err="1">
                <a:solidFill>
                  <a:srgbClr val="002060"/>
                </a:solidFill>
                <a:latin typeface="Cambria" panose="02040503050406030204" pitchFamily="18" charset="0"/>
                <a:ea typeface="Cambria" panose="02040503050406030204" pitchFamily="18" charset="0"/>
              </a:rPr>
              <a:t>sau</a:t>
            </a:r>
            <a:r>
              <a:rPr lang="en-US" sz="4800" b="1" dirty="0">
                <a:solidFill>
                  <a:srgbClr val="002060"/>
                </a:solidFill>
                <a:latin typeface="Cambria" panose="02040503050406030204" pitchFamily="18" charset="0"/>
                <a:ea typeface="Cambria" panose="02040503050406030204" pitchFamily="18" charset="0"/>
              </a:rPr>
              <a:t>:</a:t>
            </a:r>
            <a:endParaRPr kumimoji="0" lang="en-VN" sz="48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endParaRPr>
          </a:p>
        </p:txBody>
      </p:sp>
      <p:pic>
        <p:nvPicPr>
          <p:cNvPr id="18" name="Picture 17">
            <a:extLst>
              <a:ext uri="{FF2B5EF4-FFF2-40B4-BE49-F238E27FC236}">
                <a16:creationId xmlns:a16="http://schemas.microsoft.com/office/drawing/2014/main" id="{C2E3DBB1-0F26-BFAB-AD2F-1A8EE075F545}"/>
              </a:ext>
            </a:extLst>
          </p:cNvPr>
          <p:cNvPicPr>
            <a:picLocks noChangeAspect="1"/>
          </p:cNvPicPr>
          <p:nvPr/>
        </p:nvPicPr>
        <p:blipFill>
          <a:blip r:embed="rId4"/>
          <a:stretch>
            <a:fillRect/>
          </a:stretch>
        </p:blipFill>
        <p:spPr>
          <a:xfrm>
            <a:off x="1600200" y="3162300"/>
            <a:ext cx="15316200" cy="2690684"/>
          </a:xfrm>
          <a:prstGeom prst="rect">
            <a:avLst/>
          </a:prstGeom>
        </p:spPr>
      </p:pic>
    </p:spTree>
    <p:extLst>
      <p:ext uri="{BB962C8B-B14F-4D97-AF65-F5344CB8AC3E}">
        <p14:creationId xmlns:p14="http://schemas.microsoft.com/office/powerpoint/2010/main" val="322283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8" name="Group 8"/>
          <p:cNvGrpSpPr/>
          <p:nvPr/>
        </p:nvGrpSpPr>
        <p:grpSpPr>
          <a:xfrm>
            <a:off x="762000" y="419100"/>
            <a:ext cx="16840200" cy="9448800"/>
            <a:chOff x="0" y="0"/>
            <a:chExt cx="4274726" cy="1692264"/>
          </a:xfrm>
        </p:grpSpPr>
        <p:sp>
          <p:nvSpPr>
            <p:cNvPr id="9" name="Freeform 9"/>
            <p:cNvSpPr/>
            <p:nvPr/>
          </p:nvSpPr>
          <p:spPr>
            <a:xfrm>
              <a:off x="0" y="0"/>
              <a:ext cx="4274726" cy="1692264"/>
            </a:xfrm>
            <a:custGeom>
              <a:avLst/>
              <a:gdLst/>
              <a:ahLst/>
              <a:cxnLst/>
              <a:rect l="l" t="t" r="r" b="b"/>
              <a:pathLst>
                <a:path w="4274726" h="1692264">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txBody>
            <a:bodyPr/>
            <a:lstStyle/>
            <a:p>
              <a:endParaRPr lang="en-US"/>
            </a:p>
          </p:txBody>
        </p:sp>
        <p:sp>
          <p:nvSpPr>
            <p:cNvPr id="10" name="TextBox 10"/>
            <p:cNvSpPr txBox="1"/>
            <p:nvPr/>
          </p:nvSpPr>
          <p:spPr>
            <a:xfrm>
              <a:off x="0" y="-38100"/>
              <a:ext cx="4274726" cy="173036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srgbClr val="002060"/>
                </a:solidFill>
                <a:effectLst/>
                <a:uLnTx/>
                <a:uFillTx/>
                <a:latin typeface="Calibri"/>
                <a:ea typeface="+mn-ea"/>
                <a:cs typeface="+mn-cs"/>
              </a:endParaRPr>
            </a:p>
          </p:txBody>
        </p:sp>
      </p:grpSp>
      <p:pic>
        <p:nvPicPr>
          <p:cNvPr id="13" name="Picture 12">
            <a:extLst>
              <a:ext uri="{FF2B5EF4-FFF2-40B4-BE49-F238E27FC236}">
                <a16:creationId xmlns:a16="http://schemas.microsoft.com/office/drawing/2014/main" id="{DDE06AF3-B2F4-7378-AB93-35D03E1DA917}"/>
              </a:ext>
            </a:extLst>
          </p:cNvPr>
          <p:cNvPicPr>
            <a:picLocks noChangeAspect="1"/>
          </p:cNvPicPr>
          <p:nvPr/>
        </p:nvPicPr>
        <p:blipFill>
          <a:blip r:embed="rId2"/>
          <a:stretch>
            <a:fillRect/>
          </a:stretch>
        </p:blipFill>
        <p:spPr>
          <a:xfrm>
            <a:off x="2514600" y="800100"/>
            <a:ext cx="1243374" cy="1981200"/>
          </a:xfrm>
          <a:prstGeom prst="rect">
            <a:avLst/>
          </a:prstGeom>
        </p:spPr>
      </p:pic>
      <p:pic>
        <p:nvPicPr>
          <p:cNvPr id="15" name="Picture 14">
            <a:extLst>
              <a:ext uri="{FF2B5EF4-FFF2-40B4-BE49-F238E27FC236}">
                <a16:creationId xmlns:a16="http://schemas.microsoft.com/office/drawing/2014/main" id="{61848291-3A0C-D31A-43E9-6789FE14BB1D}"/>
              </a:ext>
            </a:extLst>
          </p:cNvPr>
          <p:cNvPicPr>
            <a:picLocks noChangeAspect="1"/>
          </p:cNvPicPr>
          <p:nvPr/>
        </p:nvPicPr>
        <p:blipFill>
          <a:blip r:embed="rId3"/>
          <a:stretch>
            <a:fillRect/>
          </a:stretch>
        </p:blipFill>
        <p:spPr>
          <a:xfrm>
            <a:off x="2514600" y="3314700"/>
            <a:ext cx="1295400" cy="1784231"/>
          </a:xfrm>
          <a:prstGeom prst="rect">
            <a:avLst/>
          </a:prstGeom>
        </p:spPr>
      </p:pic>
      <p:pic>
        <p:nvPicPr>
          <p:cNvPr id="17" name="Picture 16">
            <a:extLst>
              <a:ext uri="{FF2B5EF4-FFF2-40B4-BE49-F238E27FC236}">
                <a16:creationId xmlns:a16="http://schemas.microsoft.com/office/drawing/2014/main" id="{CAF82B99-4EFB-CBF2-6A1F-B122E93B7281}"/>
              </a:ext>
            </a:extLst>
          </p:cNvPr>
          <p:cNvPicPr>
            <a:picLocks noChangeAspect="1"/>
          </p:cNvPicPr>
          <p:nvPr/>
        </p:nvPicPr>
        <p:blipFill>
          <a:blip r:embed="rId4"/>
          <a:stretch>
            <a:fillRect/>
          </a:stretch>
        </p:blipFill>
        <p:spPr>
          <a:xfrm>
            <a:off x="2514600" y="5829300"/>
            <a:ext cx="1323975" cy="1304925"/>
          </a:xfrm>
          <a:prstGeom prst="rect">
            <a:avLst/>
          </a:prstGeom>
        </p:spPr>
      </p:pic>
      <p:pic>
        <p:nvPicPr>
          <p:cNvPr id="20" name="Picture 19">
            <a:extLst>
              <a:ext uri="{FF2B5EF4-FFF2-40B4-BE49-F238E27FC236}">
                <a16:creationId xmlns:a16="http://schemas.microsoft.com/office/drawing/2014/main" id="{8D11D071-AA41-488C-2BFC-C58BFAF295E2}"/>
              </a:ext>
            </a:extLst>
          </p:cNvPr>
          <p:cNvPicPr>
            <a:picLocks noChangeAspect="1"/>
          </p:cNvPicPr>
          <p:nvPr/>
        </p:nvPicPr>
        <p:blipFill>
          <a:blip r:embed="rId5"/>
          <a:stretch>
            <a:fillRect/>
          </a:stretch>
        </p:blipFill>
        <p:spPr>
          <a:xfrm>
            <a:off x="2514600" y="7886700"/>
            <a:ext cx="2257425" cy="1314450"/>
          </a:xfrm>
          <a:prstGeom prst="rect">
            <a:avLst/>
          </a:prstGeom>
        </p:spPr>
      </p:pic>
      <p:sp>
        <p:nvSpPr>
          <p:cNvPr id="21" name="TextBox 20">
            <a:extLst>
              <a:ext uri="{FF2B5EF4-FFF2-40B4-BE49-F238E27FC236}">
                <a16:creationId xmlns:a16="http://schemas.microsoft.com/office/drawing/2014/main" id="{EE9E60B7-2F0F-4721-3494-9305D3FF16C9}"/>
              </a:ext>
            </a:extLst>
          </p:cNvPr>
          <p:cNvSpPr txBox="1"/>
          <p:nvPr/>
        </p:nvSpPr>
        <p:spPr>
          <a:xfrm>
            <a:off x="3886200" y="1333500"/>
            <a:ext cx="5867400" cy="830997"/>
          </a:xfrm>
          <a:prstGeom prst="rect">
            <a:avLst/>
          </a:prstGeom>
          <a:noFill/>
        </p:spPr>
        <p:txBody>
          <a:bodyPr wrap="square" rtlCol="0">
            <a:spAutoFit/>
          </a:bodyPr>
          <a:lstStyle/>
          <a:p>
            <a:r>
              <a:rPr lang="vi-VN" sz="4800" b="0" i="0" dirty="0">
                <a:solidFill>
                  <a:srgbClr val="FF0000"/>
                </a:solidFill>
                <a:effectLst/>
                <a:latin typeface="Cambria" panose="02040503050406030204" pitchFamily="18" charset="0"/>
                <a:ea typeface="Cambria" panose="02040503050406030204" pitchFamily="18" charset="0"/>
              </a:rPr>
              <a:t> Ba phần mười</a:t>
            </a:r>
            <a:endParaRPr lang="en-US" sz="4800" dirty="0">
              <a:solidFill>
                <a:srgbClr val="FF0000"/>
              </a:solidFill>
              <a:latin typeface="Cambria" panose="02040503050406030204" pitchFamily="18" charset="0"/>
              <a:ea typeface="Cambria" panose="02040503050406030204" pitchFamily="18" charset="0"/>
            </a:endParaRPr>
          </a:p>
        </p:txBody>
      </p:sp>
      <p:sp>
        <p:nvSpPr>
          <p:cNvPr id="22" name="TextBox 21">
            <a:extLst>
              <a:ext uri="{FF2B5EF4-FFF2-40B4-BE49-F238E27FC236}">
                <a16:creationId xmlns:a16="http://schemas.microsoft.com/office/drawing/2014/main" id="{868D300B-FC72-5779-03D6-F4B5CCD8714C}"/>
              </a:ext>
            </a:extLst>
          </p:cNvPr>
          <p:cNvSpPr txBox="1"/>
          <p:nvPr/>
        </p:nvSpPr>
        <p:spPr>
          <a:xfrm>
            <a:off x="4038600" y="3695700"/>
            <a:ext cx="5867400" cy="830997"/>
          </a:xfrm>
          <a:prstGeom prst="rect">
            <a:avLst/>
          </a:prstGeom>
          <a:noFill/>
        </p:spPr>
        <p:txBody>
          <a:bodyPr wrap="square" rtlCol="0">
            <a:spAutoFit/>
          </a:bodyPr>
          <a:lstStyle/>
          <a:p>
            <a:r>
              <a:rPr lang="vi-VN" sz="4800">
                <a:solidFill>
                  <a:srgbClr val="FF0000"/>
                </a:solidFill>
                <a:latin typeface="Cambria" panose="02040503050406030204" pitchFamily="18" charset="0"/>
                <a:ea typeface="Cambria" panose="02040503050406030204" pitchFamily="18" charset="0"/>
              </a:rPr>
              <a:t>Mười bốn phần trăm</a:t>
            </a:r>
            <a:endParaRPr lang="en-US" sz="4800" dirty="0">
              <a:solidFill>
                <a:srgbClr val="FF0000"/>
              </a:solidFill>
              <a:latin typeface="Cambria" panose="02040503050406030204" pitchFamily="18" charset="0"/>
              <a:ea typeface="Cambria" panose="02040503050406030204" pitchFamily="18" charset="0"/>
            </a:endParaRPr>
          </a:p>
        </p:txBody>
      </p:sp>
      <p:sp>
        <p:nvSpPr>
          <p:cNvPr id="23" name="TextBox 22">
            <a:extLst>
              <a:ext uri="{FF2B5EF4-FFF2-40B4-BE49-F238E27FC236}">
                <a16:creationId xmlns:a16="http://schemas.microsoft.com/office/drawing/2014/main" id="{EB196DDB-B614-81A9-3986-C133FAD17E0D}"/>
              </a:ext>
            </a:extLst>
          </p:cNvPr>
          <p:cNvSpPr txBox="1"/>
          <p:nvPr/>
        </p:nvSpPr>
        <p:spPr>
          <a:xfrm>
            <a:off x="4191000" y="5981700"/>
            <a:ext cx="10363200" cy="830997"/>
          </a:xfrm>
          <a:prstGeom prst="rect">
            <a:avLst/>
          </a:prstGeom>
          <a:noFill/>
        </p:spPr>
        <p:txBody>
          <a:bodyPr wrap="square" rtlCol="0">
            <a:spAutoFit/>
          </a:bodyPr>
          <a:lstStyle/>
          <a:p>
            <a:r>
              <a:rPr lang="vi-VN" sz="4800">
                <a:solidFill>
                  <a:srgbClr val="FF0000"/>
                </a:solidFill>
                <a:latin typeface="Cambria" panose="02040503050406030204" pitchFamily="18" charset="0"/>
                <a:ea typeface="Cambria" panose="02040503050406030204" pitchFamily="18" charset="0"/>
              </a:rPr>
              <a:t>Bảy trăm hai mươi ba phần nghìn</a:t>
            </a:r>
            <a:endParaRPr lang="en-US" sz="4800" dirty="0">
              <a:solidFill>
                <a:srgbClr val="FF0000"/>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98892172-1E74-FF4E-6F4A-4F46AAB01673}"/>
              </a:ext>
            </a:extLst>
          </p:cNvPr>
          <p:cNvSpPr txBox="1"/>
          <p:nvPr/>
        </p:nvSpPr>
        <p:spPr>
          <a:xfrm>
            <a:off x="5105400" y="8267700"/>
            <a:ext cx="12344400" cy="830997"/>
          </a:xfrm>
          <a:prstGeom prst="rect">
            <a:avLst/>
          </a:prstGeom>
          <a:noFill/>
        </p:spPr>
        <p:txBody>
          <a:bodyPr wrap="square" rtlCol="0">
            <a:spAutoFit/>
          </a:bodyPr>
          <a:lstStyle/>
          <a:p>
            <a:r>
              <a:rPr lang="vi-VN" sz="4800">
                <a:solidFill>
                  <a:srgbClr val="FF0000"/>
                </a:solidFill>
                <a:latin typeface="Cambria" panose="02040503050406030204" pitchFamily="18" charset="0"/>
                <a:ea typeface="Cambria" panose="02040503050406030204" pitchFamily="18" charset="0"/>
              </a:rPr>
              <a:t>Hai nghìn không trăm mười bốn phần triệu</a:t>
            </a:r>
            <a:endParaRPr lang="en-US" sz="4800"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4018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wipe(down)">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wipe(down)">
                                      <p:cBhvr>
                                        <p:cTn id="12" dur="500"/>
                                        <p:tgtEl>
                                          <p:spTgt spid="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Effect transition="in" filter="wipe(down)">
                                      <p:cBhvr>
                                        <p:cTn id="17" dur="500"/>
                                        <p:tgtEl>
                                          <p:spTgt spid="2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4">
                                            <p:txEl>
                                              <p:pRg st="0" end="0"/>
                                            </p:txEl>
                                          </p:spTgt>
                                        </p:tgtEl>
                                        <p:attrNameLst>
                                          <p:attrName>style.visibility</p:attrName>
                                        </p:attrNameLst>
                                      </p:cBhvr>
                                      <p:to>
                                        <p:strVal val="visible"/>
                                      </p:to>
                                    </p:set>
                                    <p:animEffect transition="in" filter="wipe(down)">
                                      <p:cBhvr>
                                        <p:cTn id="22"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5" name="Group 5"/>
          <p:cNvGrpSpPr/>
          <p:nvPr/>
        </p:nvGrpSpPr>
        <p:grpSpPr>
          <a:xfrm>
            <a:off x="-260960" y="-5944295"/>
            <a:ext cx="18809921" cy="9509277"/>
            <a:chOff x="0" y="0"/>
            <a:chExt cx="25079894" cy="12679036"/>
          </a:xfrm>
        </p:grpSpPr>
        <p:sp>
          <p:nvSpPr>
            <p:cNvPr id="6" name="Freeform 6"/>
            <p:cNvSpPr/>
            <p:nvPr/>
          </p:nvSpPr>
          <p:spPr>
            <a:xfrm>
              <a:off x="0" y="29282"/>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946091" y="0"/>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762000" y="419100"/>
            <a:ext cx="16840200" cy="9448800"/>
            <a:chOff x="0" y="0"/>
            <a:chExt cx="4274726" cy="1692264"/>
          </a:xfrm>
        </p:grpSpPr>
        <p:sp>
          <p:nvSpPr>
            <p:cNvPr id="9" name="Freeform 9"/>
            <p:cNvSpPr/>
            <p:nvPr/>
          </p:nvSpPr>
          <p:spPr>
            <a:xfrm>
              <a:off x="0" y="0"/>
              <a:ext cx="4274726" cy="1692264"/>
            </a:xfrm>
            <a:custGeom>
              <a:avLst/>
              <a:gdLst/>
              <a:ahLst/>
              <a:cxnLst/>
              <a:rect l="l" t="t" r="r" b="b"/>
              <a:pathLst>
                <a:path w="4274726" h="1692264">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38100"/>
              <a:ext cx="4274726" cy="173036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srgbClr val="002060"/>
                </a:solidFill>
                <a:effectLst/>
                <a:uLnTx/>
                <a:uFillTx/>
                <a:latin typeface="Calibri"/>
                <a:ea typeface="+mn-ea"/>
                <a:cs typeface="+mn-cs"/>
              </a:endParaRPr>
            </a:p>
          </p:txBody>
        </p:sp>
      </p:grpSp>
      <p:grpSp>
        <p:nvGrpSpPr>
          <p:cNvPr id="2" name="Group 1">
            <a:extLst>
              <a:ext uri="{FF2B5EF4-FFF2-40B4-BE49-F238E27FC236}">
                <a16:creationId xmlns:a16="http://schemas.microsoft.com/office/drawing/2014/main" id="{93E679CF-4B61-1746-9A33-8F09C56680B6}"/>
              </a:ext>
            </a:extLst>
          </p:cNvPr>
          <p:cNvGrpSpPr/>
          <p:nvPr/>
        </p:nvGrpSpPr>
        <p:grpSpPr>
          <a:xfrm>
            <a:off x="1295400" y="571500"/>
            <a:ext cx="1066800" cy="1015663"/>
            <a:chOff x="3174278" y="287824"/>
            <a:chExt cx="605826" cy="712294"/>
          </a:xfrm>
        </p:grpSpPr>
        <p:sp>
          <p:nvSpPr>
            <p:cNvPr id="3" name="Oval 2">
              <a:extLst>
                <a:ext uri="{FF2B5EF4-FFF2-40B4-BE49-F238E27FC236}">
                  <a16:creationId xmlns:a16="http://schemas.microsoft.com/office/drawing/2014/main" id="{90293397-9B35-B915-DF5A-A63F75AB25C6}"/>
                </a:ext>
              </a:extLst>
            </p:cNvPr>
            <p:cNvSpPr/>
            <p:nvPr/>
          </p:nvSpPr>
          <p:spPr>
            <a:xfrm>
              <a:off x="3174278" y="379826"/>
              <a:ext cx="605826" cy="605826"/>
            </a:xfrm>
            <a:prstGeom prst="ellipse">
              <a:avLst/>
            </a:prstGeom>
            <a:solidFill>
              <a:srgbClr val="92D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srgbClr val="002060"/>
                </a:solidFill>
                <a:effectLst/>
                <a:uLnTx/>
                <a:uFillTx/>
                <a:latin typeface="Arial"/>
                <a:ea typeface="+mn-ea"/>
                <a:cs typeface="+mn-cs"/>
              </a:endParaRPr>
            </a:p>
          </p:txBody>
        </p:sp>
        <p:sp>
          <p:nvSpPr>
            <p:cNvPr id="4" name="TextBox 3">
              <a:extLst>
                <a:ext uri="{FF2B5EF4-FFF2-40B4-BE49-F238E27FC236}">
                  <a16:creationId xmlns:a16="http://schemas.microsoft.com/office/drawing/2014/main" id="{9286A39A-01A6-81C7-75CF-7A670135FBD7}"/>
                </a:ext>
              </a:extLst>
            </p:cNvPr>
            <p:cNvSpPr txBox="1"/>
            <p:nvPr/>
          </p:nvSpPr>
          <p:spPr>
            <a:xfrm>
              <a:off x="3304098" y="287824"/>
              <a:ext cx="301686" cy="7122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rPr>
                <a:t>2</a:t>
              </a:r>
              <a:endParaRPr kumimoji="0" lang="en-VN" sz="60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endParaRPr>
            </a:p>
          </p:txBody>
        </p:sp>
      </p:grpSp>
      <p:sp>
        <p:nvSpPr>
          <p:cNvPr id="11" name="TextBox 10">
            <a:extLst>
              <a:ext uri="{FF2B5EF4-FFF2-40B4-BE49-F238E27FC236}">
                <a16:creationId xmlns:a16="http://schemas.microsoft.com/office/drawing/2014/main" id="{8476DB40-31B4-E9A7-4127-19E3E97A570B}"/>
              </a:ext>
            </a:extLst>
          </p:cNvPr>
          <p:cNvSpPr txBox="1"/>
          <p:nvPr/>
        </p:nvSpPr>
        <p:spPr>
          <a:xfrm>
            <a:off x="2514600" y="647700"/>
            <a:ext cx="13792200" cy="830997"/>
          </a:xfrm>
          <a:prstGeom prst="rect">
            <a:avLst/>
          </a:prstGeom>
          <a:noFill/>
        </p:spPr>
        <p:txBody>
          <a:bodyPr wrap="square" rtlCol="0">
            <a:spAutoFit/>
          </a:bodyPr>
          <a:lstStyle/>
          <a:p>
            <a:pPr lvl="0">
              <a:defRPr/>
            </a:pPr>
            <a:r>
              <a:rPr lang="en-US" sz="4800" b="1">
                <a:solidFill>
                  <a:srgbClr val="002060"/>
                </a:solidFill>
                <a:latin typeface="Cambria" panose="02040503050406030204" pitchFamily="18" charset="0"/>
                <a:ea typeface="Cambria" panose="02040503050406030204" pitchFamily="18" charset="0"/>
              </a:rPr>
              <a:t>Phân số nào sau đây là phân số thập phân?</a:t>
            </a:r>
            <a:endParaRPr kumimoji="0" lang="en-VN" sz="48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pic>
        <p:nvPicPr>
          <p:cNvPr id="13" name="Picture 12">
            <a:extLst>
              <a:ext uri="{FF2B5EF4-FFF2-40B4-BE49-F238E27FC236}">
                <a16:creationId xmlns:a16="http://schemas.microsoft.com/office/drawing/2014/main" id="{469FBAD7-6722-E244-1C32-1310B32DC224}"/>
              </a:ext>
            </a:extLst>
          </p:cNvPr>
          <p:cNvPicPr>
            <a:picLocks noChangeAspect="1"/>
          </p:cNvPicPr>
          <p:nvPr/>
        </p:nvPicPr>
        <p:blipFill>
          <a:blip r:embed="rId5"/>
          <a:stretch>
            <a:fillRect/>
          </a:stretch>
        </p:blipFill>
        <p:spPr>
          <a:xfrm>
            <a:off x="2209800" y="1866900"/>
            <a:ext cx="12388241" cy="7010400"/>
          </a:xfrm>
          <a:prstGeom prst="rect">
            <a:avLst/>
          </a:prstGeom>
        </p:spPr>
      </p:pic>
      <p:pic>
        <p:nvPicPr>
          <p:cNvPr id="15" name="Picture 14" descr="A green tick mark on a black background&#10;&#10;Description automatically generated">
            <a:extLst>
              <a:ext uri="{FF2B5EF4-FFF2-40B4-BE49-F238E27FC236}">
                <a16:creationId xmlns:a16="http://schemas.microsoft.com/office/drawing/2014/main" id="{87ECDF96-7DB8-13AF-AE94-342D22DDBBC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6399" y="2628900"/>
            <a:ext cx="1821593" cy="1542306"/>
          </a:xfrm>
          <a:prstGeom prst="rect">
            <a:avLst/>
          </a:prstGeom>
        </p:spPr>
      </p:pic>
      <p:pic>
        <p:nvPicPr>
          <p:cNvPr id="16" name="Picture 15" descr="A green tick mark on a black background&#10;&#10;Description automatically generated">
            <a:extLst>
              <a:ext uri="{FF2B5EF4-FFF2-40B4-BE49-F238E27FC236}">
                <a16:creationId xmlns:a16="http://schemas.microsoft.com/office/drawing/2014/main" id="{2907C005-8FD2-38F7-F0C9-5D24F5BFD2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4200" y="5829300"/>
            <a:ext cx="1821593" cy="1542306"/>
          </a:xfrm>
          <a:prstGeom prst="rect">
            <a:avLst/>
          </a:prstGeom>
        </p:spPr>
      </p:pic>
    </p:spTree>
    <p:extLst>
      <p:ext uri="{BB962C8B-B14F-4D97-AF65-F5344CB8AC3E}">
        <p14:creationId xmlns:p14="http://schemas.microsoft.com/office/powerpoint/2010/main" val="353489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subTnLst>
                                    <p:audio>
                                      <p:cMediaNode>
                                        <p:cTn display="0" masterRel="sameClick">
                                          <p:stCondLst>
                                            <p:cond evt="begin" delay="0">
                                              <p:tn val="25"/>
                                            </p:cond>
                                          </p:stCondLst>
                                          <p:endCondLst>
                                            <p:cond evt="onStopAudio" delay="0">
                                              <p:tgtEl>
                                                <p:sldTgt/>
                                              </p:tgtEl>
                                            </p:cond>
                                          </p:endCondLst>
                                        </p:cTn>
                                        <p:tgtEl>
                                          <p:sndTgt r:embed="rId2"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subTnLst>
                                    <p:audio>
                                      <p:cMediaNode>
                                        <p:cTn display="0" masterRel="sameClick">
                                          <p:stCondLst>
                                            <p:cond evt="begin" delay="0">
                                              <p:tn val="3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5" name="Group 5"/>
          <p:cNvGrpSpPr/>
          <p:nvPr/>
        </p:nvGrpSpPr>
        <p:grpSpPr>
          <a:xfrm>
            <a:off x="-260960" y="-5944295"/>
            <a:ext cx="18809921" cy="9509277"/>
            <a:chOff x="0" y="0"/>
            <a:chExt cx="25079894" cy="12679036"/>
          </a:xfrm>
        </p:grpSpPr>
        <p:sp>
          <p:nvSpPr>
            <p:cNvPr id="6" name="Freeform 6"/>
            <p:cNvSpPr/>
            <p:nvPr/>
          </p:nvSpPr>
          <p:spPr>
            <a:xfrm>
              <a:off x="0" y="29282"/>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946091" y="0"/>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762000" y="419100"/>
            <a:ext cx="16840200" cy="9448800"/>
            <a:chOff x="0" y="0"/>
            <a:chExt cx="4274726" cy="1692264"/>
          </a:xfrm>
        </p:grpSpPr>
        <p:sp>
          <p:nvSpPr>
            <p:cNvPr id="9" name="Freeform 9"/>
            <p:cNvSpPr/>
            <p:nvPr/>
          </p:nvSpPr>
          <p:spPr>
            <a:xfrm>
              <a:off x="0" y="0"/>
              <a:ext cx="4274726" cy="1692264"/>
            </a:xfrm>
            <a:custGeom>
              <a:avLst/>
              <a:gdLst/>
              <a:ahLst/>
              <a:cxnLst/>
              <a:rect l="l" t="t" r="r" b="b"/>
              <a:pathLst>
                <a:path w="4274726" h="1692264">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38100"/>
              <a:ext cx="4274726" cy="173036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srgbClr val="002060"/>
                </a:solidFill>
                <a:effectLst/>
                <a:uLnTx/>
                <a:uFillTx/>
                <a:latin typeface="Calibri"/>
                <a:ea typeface="+mn-ea"/>
                <a:cs typeface="+mn-cs"/>
              </a:endParaRPr>
            </a:p>
          </p:txBody>
        </p:sp>
      </p:grpSp>
      <p:grpSp>
        <p:nvGrpSpPr>
          <p:cNvPr id="2" name="Group 1">
            <a:extLst>
              <a:ext uri="{FF2B5EF4-FFF2-40B4-BE49-F238E27FC236}">
                <a16:creationId xmlns:a16="http://schemas.microsoft.com/office/drawing/2014/main" id="{93E679CF-4B61-1746-9A33-8F09C56680B6}"/>
              </a:ext>
            </a:extLst>
          </p:cNvPr>
          <p:cNvGrpSpPr/>
          <p:nvPr/>
        </p:nvGrpSpPr>
        <p:grpSpPr>
          <a:xfrm>
            <a:off x="1295400" y="571500"/>
            <a:ext cx="1066800" cy="1015663"/>
            <a:chOff x="3174278" y="287824"/>
            <a:chExt cx="605826" cy="712294"/>
          </a:xfrm>
        </p:grpSpPr>
        <p:sp>
          <p:nvSpPr>
            <p:cNvPr id="3" name="Oval 2">
              <a:extLst>
                <a:ext uri="{FF2B5EF4-FFF2-40B4-BE49-F238E27FC236}">
                  <a16:creationId xmlns:a16="http://schemas.microsoft.com/office/drawing/2014/main" id="{90293397-9B35-B915-DF5A-A63F75AB25C6}"/>
                </a:ext>
              </a:extLst>
            </p:cNvPr>
            <p:cNvSpPr/>
            <p:nvPr/>
          </p:nvSpPr>
          <p:spPr>
            <a:xfrm>
              <a:off x="3174278" y="379826"/>
              <a:ext cx="605826" cy="605826"/>
            </a:xfrm>
            <a:prstGeom prst="ellipse">
              <a:avLst/>
            </a:prstGeom>
            <a:solidFill>
              <a:srgbClr val="92D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srgbClr val="002060"/>
                </a:solidFill>
                <a:effectLst/>
                <a:uLnTx/>
                <a:uFillTx/>
                <a:latin typeface="Arial"/>
                <a:ea typeface="+mn-ea"/>
                <a:cs typeface="+mn-cs"/>
              </a:endParaRPr>
            </a:p>
          </p:txBody>
        </p:sp>
        <p:sp>
          <p:nvSpPr>
            <p:cNvPr id="4" name="TextBox 3">
              <a:extLst>
                <a:ext uri="{FF2B5EF4-FFF2-40B4-BE49-F238E27FC236}">
                  <a16:creationId xmlns:a16="http://schemas.microsoft.com/office/drawing/2014/main" id="{9286A39A-01A6-81C7-75CF-7A670135FBD7}"/>
                </a:ext>
              </a:extLst>
            </p:cNvPr>
            <p:cNvSpPr txBox="1"/>
            <p:nvPr/>
          </p:nvSpPr>
          <p:spPr>
            <a:xfrm>
              <a:off x="3304098" y="287824"/>
              <a:ext cx="301686" cy="7122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rPr>
                <a:t>3</a:t>
              </a:r>
              <a:endParaRPr kumimoji="0" lang="en-VN" sz="6000" b="1" i="0" u="none" strike="noStrike" kern="1200" cap="none" spc="0" normalizeH="0" baseline="0" noProof="0" dirty="0">
                <a:ln>
                  <a:noFill/>
                </a:ln>
                <a:solidFill>
                  <a:srgbClr val="002060"/>
                </a:solidFill>
                <a:effectLst/>
                <a:uLnTx/>
                <a:uFillTx/>
                <a:latin typeface="Calibri" panose="020F0502020204030204"/>
                <a:ea typeface="+mn-ea"/>
                <a:cs typeface="Times New Roman" panose="02020603050405020304" pitchFamily="18" charset="0"/>
              </a:endParaRPr>
            </a:p>
          </p:txBody>
        </p:sp>
      </p:grpSp>
      <p:sp>
        <p:nvSpPr>
          <p:cNvPr id="11" name="TextBox 10">
            <a:extLst>
              <a:ext uri="{FF2B5EF4-FFF2-40B4-BE49-F238E27FC236}">
                <a16:creationId xmlns:a16="http://schemas.microsoft.com/office/drawing/2014/main" id="{8476DB40-31B4-E9A7-4127-19E3E97A570B}"/>
              </a:ext>
            </a:extLst>
          </p:cNvPr>
          <p:cNvSpPr txBox="1"/>
          <p:nvPr/>
        </p:nvSpPr>
        <p:spPr>
          <a:xfrm>
            <a:off x="2514600" y="647700"/>
            <a:ext cx="13792200" cy="1569660"/>
          </a:xfrm>
          <a:prstGeom prst="rect">
            <a:avLst/>
          </a:prstGeom>
          <a:noFill/>
        </p:spPr>
        <p:txBody>
          <a:bodyPr wrap="square" rtlCol="0">
            <a:spAutoFit/>
          </a:bodyPr>
          <a:lstStyle/>
          <a:p>
            <a:pPr lvl="0">
              <a:defRPr/>
            </a:pPr>
            <a:r>
              <a:rPr lang="en-US" sz="4800" b="1">
                <a:solidFill>
                  <a:srgbClr val="002060"/>
                </a:solidFill>
                <a:latin typeface="Cambria" panose="02040503050406030204" pitchFamily="18" charset="0"/>
                <a:ea typeface="Cambria" panose="02040503050406030204" pitchFamily="18" charset="0"/>
              </a:rPr>
              <a:t>Chuyển các phân số sau thành phân số thập phân (theo mẫu)</a:t>
            </a:r>
            <a:endParaRPr kumimoji="0" lang="en-VN" sz="48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pic>
        <p:nvPicPr>
          <p:cNvPr id="14" name="Picture 13">
            <a:extLst>
              <a:ext uri="{FF2B5EF4-FFF2-40B4-BE49-F238E27FC236}">
                <a16:creationId xmlns:a16="http://schemas.microsoft.com/office/drawing/2014/main" id="{081B5B41-B797-2B84-C5D3-4DE2EBA6D01A}"/>
              </a:ext>
            </a:extLst>
          </p:cNvPr>
          <p:cNvPicPr>
            <a:picLocks noChangeAspect="1"/>
          </p:cNvPicPr>
          <p:nvPr/>
        </p:nvPicPr>
        <p:blipFill>
          <a:blip r:embed="rId4"/>
          <a:stretch>
            <a:fillRect/>
          </a:stretch>
        </p:blipFill>
        <p:spPr>
          <a:xfrm>
            <a:off x="3962400" y="2400300"/>
            <a:ext cx="10681381" cy="2438400"/>
          </a:xfrm>
          <a:prstGeom prst="rect">
            <a:avLst/>
          </a:prstGeom>
        </p:spPr>
      </p:pic>
      <p:pic>
        <p:nvPicPr>
          <p:cNvPr id="18" name="Picture 17">
            <a:extLst>
              <a:ext uri="{FF2B5EF4-FFF2-40B4-BE49-F238E27FC236}">
                <a16:creationId xmlns:a16="http://schemas.microsoft.com/office/drawing/2014/main" id="{586D6D6F-9411-9AE7-6D9D-FBA7EB935DC0}"/>
              </a:ext>
            </a:extLst>
          </p:cNvPr>
          <p:cNvPicPr>
            <a:picLocks noChangeAspect="1"/>
          </p:cNvPicPr>
          <p:nvPr/>
        </p:nvPicPr>
        <p:blipFill>
          <a:blip r:embed="rId5"/>
          <a:stretch>
            <a:fillRect/>
          </a:stretch>
        </p:blipFill>
        <p:spPr>
          <a:xfrm>
            <a:off x="1676400" y="5600700"/>
            <a:ext cx="15084706" cy="1981200"/>
          </a:xfrm>
          <a:prstGeom prst="rect">
            <a:avLst/>
          </a:prstGeom>
        </p:spPr>
      </p:pic>
    </p:spTree>
    <p:extLst>
      <p:ext uri="{BB962C8B-B14F-4D97-AF65-F5344CB8AC3E}">
        <p14:creationId xmlns:p14="http://schemas.microsoft.com/office/powerpoint/2010/main" val="25574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8" name="Group 8"/>
          <p:cNvGrpSpPr/>
          <p:nvPr/>
        </p:nvGrpSpPr>
        <p:grpSpPr>
          <a:xfrm>
            <a:off x="762000" y="419100"/>
            <a:ext cx="16840200" cy="9448800"/>
            <a:chOff x="0" y="0"/>
            <a:chExt cx="4274726" cy="1692264"/>
          </a:xfrm>
        </p:grpSpPr>
        <p:sp>
          <p:nvSpPr>
            <p:cNvPr id="9" name="Freeform 9"/>
            <p:cNvSpPr/>
            <p:nvPr/>
          </p:nvSpPr>
          <p:spPr>
            <a:xfrm>
              <a:off x="0" y="0"/>
              <a:ext cx="4274726" cy="1692264"/>
            </a:xfrm>
            <a:custGeom>
              <a:avLst/>
              <a:gdLst/>
              <a:ahLst/>
              <a:cxnLst/>
              <a:rect l="l" t="t" r="r" b="b"/>
              <a:pathLst>
                <a:path w="4274726" h="1692264">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38100"/>
              <a:ext cx="4274726" cy="173036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srgbClr val="002060"/>
                </a:solidFill>
                <a:effectLst/>
                <a:uLnTx/>
                <a:uFillTx/>
                <a:latin typeface="Calibri"/>
                <a:ea typeface="+mn-ea"/>
                <a:cs typeface="+mn-cs"/>
              </a:endParaRPr>
            </a:p>
          </p:txBody>
        </p:sp>
      </p:grpSp>
      <p:pic>
        <p:nvPicPr>
          <p:cNvPr id="12" name="Picture 11">
            <a:extLst>
              <a:ext uri="{FF2B5EF4-FFF2-40B4-BE49-F238E27FC236}">
                <a16:creationId xmlns:a16="http://schemas.microsoft.com/office/drawing/2014/main" id="{E705147C-E0E8-2B3E-E3D0-61CB4E83816C}"/>
              </a:ext>
            </a:extLst>
          </p:cNvPr>
          <p:cNvPicPr>
            <a:picLocks noChangeAspect="1"/>
          </p:cNvPicPr>
          <p:nvPr/>
        </p:nvPicPr>
        <p:blipFill>
          <a:blip r:embed="rId2"/>
          <a:stretch>
            <a:fillRect/>
          </a:stretch>
        </p:blipFill>
        <p:spPr>
          <a:xfrm>
            <a:off x="1295400" y="723900"/>
            <a:ext cx="15084706" cy="19812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6DCDC4B-B84E-B6A0-1C5D-99BE35051D3E}"/>
                  </a:ext>
                </a:extLst>
              </p:cNvPr>
              <p:cNvSpPr txBox="1"/>
              <p:nvPr/>
            </p:nvSpPr>
            <p:spPr>
              <a:xfrm>
                <a:off x="838200" y="2933700"/>
                <a:ext cx="5410200" cy="14800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4800" b="1" i="1" smtClean="0">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𝟐</m:t>
                          </m:r>
                        </m:num>
                        <m:den>
                          <m:r>
                            <a:rPr lang="en-US" sz="4800" b="1" i="1">
                              <a:solidFill>
                                <a:srgbClr val="FF0000"/>
                              </a:solidFill>
                              <a:latin typeface="Cambria Math" panose="02040503050406030204" pitchFamily="18" charset="0"/>
                              <a:cs typeface="Arial" panose="020B0604020202020204" pitchFamily="34" charset="0"/>
                            </a:rPr>
                            <m:t>𝟓</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a:solidFill>
                                <a:srgbClr val="FF0000"/>
                              </a:solidFill>
                              <a:latin typeface="Cambria Math" panose="02040503050406030204" pitchFamily="18" charset="0"/>
                              <a:cs typeface="Arial" panose="020B0604020202020204" pitchFamily="34" charset="0"/>
                            </a:rPr>
                            <m:t>𝟐</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𝒙</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𝟐</m:t>
                          </m:r>
                        </m:num>
                        <m:den>
                          <m:r>
                            <a:rPr lang="en-US" sz="4800" b="1" i="1">
                              <a:solidFill>
                                <a:srgbClr val="FF0000"/>
                              </a:solidFill>
                              <a:latin typeface="Cambria Math" panose="02040503050406030204" pitchFamily="18" charset="0"/>
                              <a:cs typeface="Arial" panose="020B0604020202020204" pitchFamily="34" charset="0"/>
                            </a:rPr>
                            <m:t>𝟓</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𝒙</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𝟐</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𝟒</m:t>
                          </m:r>
                        </m:num>
                        <m:den>
                          <m:r>
                            <a:rPr lang="en-US" sz="4800" b="1" i="1" smtClean="0">
                              <a:solidFill>
                                <a:srgbClr val="FF0000"/>
                              </a:solidFill>
                              <a:latin typeface="Cambria Math" panose="02040503050406030204" pitchFamily="18" charset="0"/>
                              <a:cs typeface="Arial" panose="020B0604020202020204" pitchFamily="34" charset="0"/>
                            </a:rPr>
                            <m:t>𝟏𝟎</m:t>
                          </m:r>
                        </m:den>
                      </m:f>
                    </m:oMath>
                  </m:oMathPara>
                </a14:m>
                <a:endParaRPr lang="en-US" sz="4800" dirty="0">
                  <a:solidFill>
                    <a:srgbClr val="FF0000"/>
                  </a:solidFill>
                </a:endParaRPr>
              </a:p>
            </p:txBody>
          </p:sp>
        </mc:Choice>
        <mc:Fallback xmlns="">
          <p:sp>
            <p:nvSpPr>
              <p:cNvPr id="17" name="TextBox 16">
                <a:extLst>
                  <a:ext uri="{FF2B5EF4-FFF2-40B4-BE49-F238E27FC236}">
                    <a16:creationId xmlns:a16="http://schemas.microsoft.com/office/drawing/2014/main" id="{A6DCDC4B-B84E-B6A0-1C5D-99BE35051D3E}"/>
                  </a:ext>
                </a:extLst>
              </p:cNvPr>
              <p:cNvSpPr txBox="1">
                <a:spLocks noRot="1" noChangeAspect="1" noMove="1" noResize="1" noEditPoints="1" noAdjustHandles="1" noChangeArrowheads="1" noChangeShapeType="1" noTextEdit="1"/>
              </p:cNvSpPr>
              <p:nvPr/>
            </p:nvSpPr>
            <p:spPr>
              <a:xfrm>
                <a:off x="838200" y="2933700"/>
                <a:ext cx="5410200" cy="14800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3DCCB71-00EF-3851-4B6F-C4A19A424435}"/>
                  </a:ext>
                </a:extLst>
              </p:cNvPr>
              <p:cNvSpPr txBox="1"/>
              <p:nvPr/>
            </p:nvSpPr>
            <p:spPr>
              <a:xfrm>
                <a:off x="1219200" y="4838700"/>
                <a:ext cx="5410200" cy="15437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4800" b="1" i="1" smtClean="0">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𝟕</m:t>
                          </m:r>
                        </m:num>
                        <m:den>
                          <m:r>
                            <a:rPr lang="en-US" sz="4800" b="1" i="1" smtClean="0">
                              <a:solidFill>
                                <a:srgbClr val="FF0000"/>
                              </a:solidFill>
                              <a:latin typeface="Cambria Math" panose="02040503050406030204" pitchFamily="18" charset="0"/>
                              <a:cs typeface="Arial" panose="020B0604020202020204" pitchFamily="34" charset="0"/>
                            </a:rPr>
                            <m:t>𝟒</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𝟕</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𝒙</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𝟐𝟓</m:t>
                          </m:r>
                        </m:num>
                        <m:den>
                          <m:r>
                            <a:rPr lang="en-US" sz="4800" b="1" i="1" smtClean="0">
                              <a:solidFill>
                                <a:srgbClr val="FF0000"/>
                              </a:solidFill>
                              <a:latin typeface="Cambria Math" panose="02040503050406030204" pitchFamily="18" charset="0"/>
                              <a:cs typeface="Arial" panose="020B0604020202020204" pitchFamily="34" charset="0"/>
                            </a:rPr>
                            <m:t>𝟒</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𝒙</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𝟐𝟓</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𝟏𝟕𝟓</m:t>
                          </m:r>
                        </m:num>
                        <m:den>
                          <m:r>
                            <a:rPr lang="en-US" sz="4800" b="1" i="1" smtClean="0">
                              <a:solidFill>
                                <a:srgbClr val="FF0000"/>
                              </a:solidFill>
                              <a:latin typeface="Cambria Math" panose="02040503050406030204" pitchFamily="18" charset="0"/>
                              <a:cs typeface="Arial" panose="020B0604020202020204" pitchFamily="34" charset="0"/>
                            </a:rPr>
                            <m:t>𝟏𝟎𝟎</m:t>
                          </m:r>
                        </m:den>
                      </m:f>
                    </m:oMath>
                  </m:oMathPara>
                </a14:m>
                <a:endParaRPr lang="en-US" sz="4800" dirty="0">
                  <a:solidFill>
                    <a:srgbClr val="FF0000"/>
                  </a:solidFill>
                </a:endParaRPr>
              </a:p>
            </p:txBody>
          </p:sp>
        </mc:Choice>
        <mc:Fallback xmlns="">
          <p:sp>
            <p:nvSpPr>
              <p:cNvPr id="19" name="TextBox 18">
                <a:extLst>
                  <a:ext uri="{FF2B5EF4-FFF2-40B4-BE49-F238E27FC236}">
                    <a16:creationId xmlns:a16="http://schemas.microsoft.com/office/drawing/2014/main" id="{73DCCB71-00EF-3851-4B6F-C4A19A424435}"/>
                  </a:ext>
                </a:extLst>
              </p:cNvPr>
              <p:cNvSpPr txBox="1">
                <a:spLocks noRot="1" noChangeAspect="1" noMove="1" noResize="1" noEditPoints="1" noAdjustHandles="1" noChangeArrowheads="1" noChangeShapeType="1" noTextEdit="1"/>
              </p:cNvSpPr>
              <p:nvPr/>
            </p:nvSpPr>
            <p:spPr>
              <a:xfrm>
                <a:off x="1219200" y="4838700"/>
                <a:ext cx="5410200" cy="154375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DF089AC-FBA8-480E-8F2B-535BC49B02A9}"/>
                  </a:ext>
                </a:extLst>
              </p:cNvPr>
              <p:cNvSpPr txBox="1"/>
              <p:nvPr/>
            </p:nvSpPr>
            <p:spPr>
              <a:xfrm>
                <a:off x="1219200" y="6896100"/>
                <a:ext cx="5410200" cy="14950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4800" b="1" i="1" smtClean="0">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𝟏𝟖</m:t>
                          </m:r>
                        </m:num>
                        <m:den>
                          <m:r>
                            <a:rPr lang="en-US" sz="4800" b="1" i="1" smtClean="0">
                              <a:solidFill>
                                <a:srgbClr val="FF0000"/>
                              </a:solidFill>
                              <a:latin typeface="Cambria Math" panose="02040503050406030204" pitchFamily="18" charset="0"/>
                              <a:cs typeface="Arial" panose="020B0604020202020204" pitchFamily="34" charset="0"/>
                            </a:rPr>
                            <m:t>𝟐𝟓</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𝟏𝟖</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𝒙</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𝟒</m:t>
                          </m:r>
                        </m:num>
                        <m:den>
                          <m:r>
                            <a:rPr lang="en-US" sz="4800" b="1" i="1" smtClean="0">
                              <a:solidFill>
                                <a:srgbClr val="FF0000"/>
                              </a:solidFill>
                              <a:latin typeface="Cambria Math" panose="02040503050406030204" pitchFamily="18" charset="0"/>
                              <a:cs typeface="Arial" panose="020B0604020202020204" pitchFamily="34" charset="0"/>
                            </a:rPr>
                            <m:t>𝟐𝟓</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𝒙</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𝟒</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𝟕𝟐</m:t>
                          </m:r>
                        </m:num>
                        <m:den>
                          <m:r>
                            <a:rPr lang="en-US" sz="4800" b="1" i="1" smtClean="0">
                              <a:solidFill>
                                <a:srgbClr val="FF0000"/>
                              </a:solidFill>
                              <a:latin typeface="Cambria Math" panose="02040503050406030204" pitchFamily="18" charset="0"/>
                              <a:cs typeface="Arial" panose="020B0604020202020204" pitchFamily="34" charset="0"/>
                            </a:rPr>
                            <m:t>𝟏𝟎𝟎</m:t>
                          </m:r>
                        </m:den>
                      </m:f>
                    </m:oMath>
                  </m:oMathPara>
                </a14:m>
                <a:endParaRPr lang="en-US" sz="4800" dirty="0">
                  <a:solidFill>
                    <a:srgbClr val="FF0000"/>
                  </a:solidFill>
                </a:endParaRPr>
              </a:p>
            </p:txBody>
          </p:sp>
        </mc:Choice>
        <mc:Fallback xmlns="">
          <p:sp>
            <p:nvSpPr>
              <p:cNvPr id="20" name="TextBox 19">
                <a:extLst>
                  <a:ext uri="{FF2B5EF4-FFF2-40B4-BE49-F238E27FC236}">
                    <a16:creationId xmlns:a16="http://schemas.microsoft.com/office/drawing/2014/main" id="{7DF089AC-FBA8-480E-8F2B-535BC49B02A9}"/>
                  </a:ext>
                </a:extLst>
              </p:cNvPr>
              <p:cNvSpPr txBox="1">
                <a:spLocks noRot="1" noChangeAspect="1" noMove="1" noResize="1" noEditPoints="1" noAdjustHandles="1" noChangeArrowheads="1" noChangeShapeType="1" noTextEdit="1"/>
              </p:cNvSpPr>
              <p:nvPr/>
            </p:nvSpPr>
            <p:spPr>
              <a:xfrm>
                <a:off x="1219200" y="6896100"/>
                <a:ext cx="5410200" cy="14950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954CA47-24A9-064A-D12B-FECE3E0CBC5F}"/>
                  </a:ext>
                </a:extLst>
              </p:cNvPr>
              <p:cNvSpPr txBox="1"/>
              <p:nvPr/>
            </p:nvSpPr>
            <p:spPr>
              <a:xfrm>
                <a:off x="11430000" y="2705100"/>
                <a:ext cx="5410200" cy="14803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4800" b="1" i="1" smtClean="0">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𝟑𝟐</m:t>
                          </m:r>
                        </m:num>
                        <m:den>
                          <m:r>
                            <a:rPr lang="en-US" sz="4800" b="1" i="1" smtClean="0">
                              <a:solidFill>
                                <a:srgbClr val="FF0000"/>
                              </a:solidFill>
                              <a:latin typeface="Cambria Math" panose="02040503050406030204" pitchFamily="18" charset="0"/>
                              <a:cs typeface="Arial" panose="020B0604020202020204" pitchFamily="34" charset="0"/>
                            </a:rPr>
                            <m:t>𝟖𝟎</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𝟑𝟐</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𝟖</m:t>
                          </m:r>
                        </m:num>
                        <m:den>
                          <m:r>
                            <a:rPr lang="en-US" sz="4800" b="1" i="1" smtClean="0">
                              <a:solidFill>
                                <a:srgbClr val="FF0000"/>
                              </a:solidFill>
                              <a:latin typeface="Cambria Math" panose="02040503050406030204" pitchFamily="18" charset="0"/>
                              <a:cs typeface="Arial" panose="020B0604020202020204" pitchFamily="34" charset="0"/>
                            </a:rPr>
                            <m:t>𝟖𝟎</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𝟖</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𝟒</m:t>
                          </m:r>
                        </m:num>
                        <m:den>
                          <m:r>
                            <a:rPr lang="en-US" sz="4800" b="1" i="1" smtClean="0">
                              <a:solidFill>
                                <a:srgbClr val="FF0000"/>
                              </a:solidFill>
                              <a:latin typeface="Cambria Math" panose="02040503050406030204" pitchFamily="18" charset="0"/>
                              <a:cs typeface="Arial" panose="020B0604020202020204" pitchFamily="34" charset="0"/>
                            </a:rPr>
                            <m:t>𝟏𝟎</m:t>
                          </m:r>
                        </m:den>
                      </m:f>
                    </m:oMath>
                  </m:oMathPara>
                </a14:m>
                <a:endParaRPr lang="en-US" sz="4800" dirty="0">
                  <a:solidFill>
                    <a:srgbClr val="FF0000"/>
                  </a:solidFill>
                </a:endParaRPr>
              </a:p>
            </p:txBody>
          </p:sp>
        </mc:Choice>
        <mc:Fallback xmlns="">
          <p:sp>
            <p:nvSpPr>
              <p:cNvPr id="22" name="TextBox 21">
                <a:extLst>
                  <a:ext uri="{FF2B5EF4-FFF2-40B4-BE49-F238E27FC236}">
                    <a16:creationId xmlns:a16="http://schemas.microsoft.com/office/drawing/2014/main" id="{0954CA47-24A9-064A-D12B-FECE3E0CBC5F}"/>
                  </a:ext>
                </a:extLst>
              </p:cNvPr>
              <p:cNvSpPr txBox="1">
                <a:spLocks noRot="1" noChangeAspect="1" noMove="1" noResize="1" noEditPoints="1" noAdjustHandles="1" noChangeArrowheads="1" noChangeShapeType="1" noTextEdit="1"/>
              </p:cNvSpPr>
              <p:nvPr/>
            </p:nvSpPr>
            <p:spPr>
              <a:xfrm>
                <a:off x="11430000" y="2705100"/>
                <a:ext cx="5410200" cy="148034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55069C7-7E16-E1BE-88A6-7E2FD2533FA9}"/>
                  </a:ext>
                </a:extLst>
              </p:cNvPr>
              <p:cNvSpPr txBox="1"/>
              <p:nvPr/>
            </p:nvSpPr>
            <p:spPr>
              <a:xfrm>
                <a:off x="11430000" y="4533900"/>
                <a:ext cx="6019800" cy="14800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4800" b="1" i="1" smtClean="0">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𝟕𝟐</m:t>
                          </m:r>
                        </m:num>
                        <m:den>
                          <m:r>
                            <a:rPr lang="en-US" sz="4800" b="1" i="1" smtClean="0">
                              <a:solidFill>
                                <a:srgbClr val="FF0000"/>
                              </a:solidFill>
                              <a:latin typeface="Cambria Math" panose="02040503050406030204" pitchFamily="18" charset="0"/>
                              <a:cs typeface="Arial" panose="020B0604020202020204" pitchFamily="34" charset="0"/>
                            </a:rPr>
                            <m:t>𝟒𝟎𝟎</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𝟕𝟐</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𝟒</m:t>
                          </m:r>
                        </m:num>
                        <m:den>
                          <m:r>
                            <a:rPr lang="en-US" sz="4800" b="1" i="1" smtClean="0">
                              <a:solidFill>
                                <a:srgbClr val="FF0000"/>
                              </a:solidFill>
                              <a:latin typeface="Cambria Math" panose="02040503050406030204" pitchFamily="18" charset="0"/>
                              <a:cs typeface="Arial" panose="020B0604020202020204" pitchFamily="34" charset="0"/>
                            </a:rPr>
                            <m:t>𝟒𝟎𝟎</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𝟒</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𝟏𝟖</m:t>
                          </m:r>
                        </m:num>
                        <m:den>
                          <m:r>
                            <a:rPr lang="en-US" sz="4800" b="1" i="1" smtClean="0">
                              <a:solidFill>
                                <a:srgbClr val="FF0000"/>
                              </a:solidFill>
                              <a:latin typeface="Cambria Math" panose="02040503050406030204" pitchFamily="18" charset="0"/>
                              <a:cs typeface="Arial" panose="020B0604020202020204" pitchFamily="34" charset="0"/>
                            </a:rPr>
                            <m:t>𝟏𝟎𝟎</m:t>
                          </m:r>
                        </m:den>
                      </m:f>
                    </m:oMath>
                  </m:oMathPara>
                </a14:m>
                <a:endParaRPr lang="en-US" sz="4800" dirty="0">
                  <a:solidFill>
                    <a:srgbClr val="FF0000"/>
                  </a:solidFill>
                </a:endParaRPr>
              </a:p>
            </p:txBody>
          </p:sp>
        </mc:Choice>
        <mc:Fallback xmlns="">
          <p:sp>
            <p:nvSpPr>
              <p:cNvPr id="23" name="TextBox 22">
                <a:extLst>
                  <a:ext uri="{FF2B5EF4-FFF2-40B4-BE49-F238E27FC236}">
                    <a16:creationId xmlns:a16="http://schemas.microsoft.com/office/drawing/2014/main" id="{655069C7-7E16-E1BE-88A6-7E2FD2533FA9}"/>
                  </a:ext>
                </a:extLst>
              </p:cNvPr>
              <p:cNvSpPr txBox="1">
                <a:spLocks noRot="1" noChangeAspect="1" noMove="1" noResize="1" noEditPoints="1" noAdjustHandles="1" noChangeArrowheads="1" noChangeShapeType="1" noTextEdit="1"/>
              </p:cNvSpPr>
              <p:nvPr/>
            </p:nvSpPr>
            <p:spPr>
              <a:xfrm>
                <a:off x="11430000" y="4533900"/>
                <a:ext cx="6019800" cy="148002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FBB88B-6633-AF20-EB0C-638C84B342AE}"/>
                  </a:ext>
                </a:extLst>
              </p:cNvPr>
              <p:cNvSpPr txBox="1"/>
              <p:nvPr/>
            </p:nvSpPr>
            <p:spPr>
              <a:xfrm>
                <a:off x="9906000" y="6515100"/>
                <a:ext cx="7543800" cy="14950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4800" b="1" i="1" smtClean="0">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𝟒𝟐𝟓</m:t>
                          </m:r>
                        </m:num>
                        <m:den>
                          <m:r>
                            <a:rPr lang="en-US" sz="4800" b="1" i="1" smtClean="0">
                              <a:solidFill>
                                <a:srgbClr val="FF0000"/>
                              </a:solidFill>
                              <a:latin typeface="Cambria Math" panose="02040503050406030204" pitchFamily="18" charset="0"/>
                              <a:cs typeface="Arial" panose="020B0604020202020204" pitchFamily="34" charset="0"/>
                            </a:rPr>
                            <m:t>𝟓</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𝟎𝟎𝟎</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𝟒𝟐𝟓</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𝟓</m:t>
                          </m:r>
                        </m:num>
                        <m:den>
                          <m:r>
                            <a:rPr lang="en-US" sz="4800" b="1" i="1" smtClean="0">
                              <a:solidFill>
                                <a:srgbClr val="FF0000"/>
                              </a:solidFill>
                              <a:latin typeface="Cambria Math" panose="02040503050406030204" pitchFamily="18" charset="0"/>
                              <a:cs typeface="Arial" panose="020B0604020202020204" pitchFamily="34" charset="0"/>
                            </a:rPr>
                            <m:t>𝟓</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𝟎𝟎𝟎</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𝟓</m:t>
                          </m:r>
                        </m:den>
                      </m:f>
                      <m:r>
                        <a:rPr lang="en-US" sz="4800" b="1" i="1" smtClean="0">
                          <a:solidFill>
                            <a:srgbClr val="FF0000"/>
                          </a:solidFill>
                          <a:latin typeface="Cambria Math" panose="02040503050406030204" pitchFamily="18" charset="0"/>
                          <a:cs typeface="Arial" panose="020B0604020202020204" pitchFamily="34" charset="0"/>
                        </a:rPr>
                        <m:t>=</m:t>
                      </m:r>
                      <m:f>
                        <m:fPr>
                          <m:ctrlPr>
                            <a:rPr lang="en-US" sz="4800" b="1" i="1">
                              <a:solidFill>
                                <a:srgbClr val="FF0000"/>
                              </a:solidFill>
                              <a:latin typeface="Cambria Math" panose="02040503050406030204" pitchFamily="18" charset="0"/>
                              <a:cs typeface="Arial" panose="020B0604020202020204" pitchFamily="34" charset="0"/>
                            </a:rPr>
                          </m:ctrlPr>
                        </m:fPr>
                        <m:num>
                          <m:r>
                            <a:rPr lang="en-US" sz="4800" b="1" i="1" smtClean="0">
                              <a:solidFill>
                                <a:srgbClr val="FF0000"/>
                              </a:solidFill>
                              <a:latin typeface="Cambria Math" panose="02040503050406030204" pitchFamily="18" charset="0"/>
                              <a:cs typeface="Arial" panose="020B0604020202020204" pitchFamily="34" charset="0"/>
                            </a:rPr>
                            <m:t>𝟖𝟓</m:t>
                          </m:r>
                        </m:num>
                        <m:den>
                          <m:r>
                            <a:rPr lang="en-US" sz="4800" b="1" i="1" smtClean="0">
                              <a:solidFill>
                                <a:srgbClr val="FF0000"/>
                              </a:solidFill>
                              <a:latin typeface="Cambria Math" panose="02040503050406030204" pitchFamily="18" charset="0"/>
                              <a:cs typeface="Arial" panose="020B0604020202020204" pitchFamily="34" charset="0"/>
                            </a:rPr>
                            <m:t>𝟏</m:t>
                          </m:r>
                          <m:r>
                            <a:rPr lang="en-US" sz="4800" b="1" i="1" smtClean="0">
                              <a:solidFill>
                                <a:srgbClr val="FF0000"/>
                              </a:solidFill>
                              <a:latin typeface="Cambria Math" panose="02040503050406030204" pitchFamily="18" charset="0"/>
                              <a:cs typeface="Arial" panose="020B0604020202020204" pitchFamily="34" charset="0"/>
                            </a:rPr>
                            <m:t> </m:t>
                          </m:r>
                          <m:r>
                            <a:rPr lang="en-US" sz="4800" b="1" i="1" smtClean="0">
                              <a:solidFill>
                                <a:srgbClr val="FF0000"/>
                              </a:solidFill>
                              <a:latin typeface="Cambria Math" panose="02040503050406030204" pitchFamily="18" charset="0"/>
                              <a:cs typeface="Arial" panose="020B0604020202020204" pitchFamily="34" charset="0"/>
                            </a:rPr>
                            <m:t>𝟎𝟎𝟎</m:t>
                          </m:r>
                        </m:den>
                      </m:f>
                    </m:oMath>
                  </m:oMathPara>
                </a14:m>
                <a:endParaRPr lang="en-US" sz="4800" dirty="0">
                  <a:solidFill>
                    <a:srgbClr val="FF0000"/>
                  </a:solidFill>
                </a:endParaRPr>
              </a:p>
            </p:txBody>
          </p:sp>
        </mc:Choice>
        <mc:Fallback xmlns="">
          <p:sp>
            <p:nvSpPr>
              <p:cNvPr id="24" name="TextBox 23">
                <a:extLst>
                  <a:ext uri="{FF2B5EF4-FFF2-40B4-BE49-F238E27FC236}">
                    <a16:creationId xmlns:a16="http://schemas.microsoft.com/office/drawing/2014/main" id="{F1FBB88B-6633-AF20-EB0C-638C84B342AE}"/>
                  </a:ext>
                </a:extLst>
              </p:cNvPr>
              <p:cNvSpPr txBox="1">
                <a:spLocks noRot="1" noChangeAspect="1" noMove="1" noResize="1" noEditPoints="1" noAdjustHandles="1" noChangeArrowheads="1" noChangeShapeType="1" noTextEdit="1"/>
              </p:cNvSpPr>
              <p:nvPr/>
            </p:nvSpPr>
            <p:spPr>
              <a:xfrm>
                <a:off x="9906000" y="6515100"/>
                <a:ext cx="7543800" cy="149508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6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down)">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1703508" y="5777018"/>
            <a:ext cx="21695015" cy="11040295"/>
            <a:chOff x="0" y="0"/>
            <a:chExt cx="1424432" cy="724874"/>
          </a:xfrm>
        </p:grpSpPr>
        <p:sp>
          <p:nvSpPr>
            <p:cNvPr id="3" name="Freeform 3"/>
            <p:cNvSpPr/>
            <p:nvPr/>
          </p:nvSpPr>
          <p:spPr>
            <a:xfrm>
              <a:off x="0" y="0"/>
              <a:ext cx="1424432" cy="724874"/>
            </a:xfrm>
            <a:custGeom>
              <a:avLst/>
              <a:gdLst/>
              <a:ahLst/>
              <a:cxnLst/>
              <a:rect l="l" t="t" r="r" b="b"/>
              <a:pathLst>
                <a:path w="1424432" h="724874">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a:solidFill>
                <a:srgbClr val="231F20"/>
              </a:solidFill>
              <a:prstDash val="solid"/>
              <a:miter/>
            </a:ln>
          </p:spPr>
          <p:txBody>
            <a:bodyPr/>
            <a:lstStyle/>
            <a:p>
              <a:endParaRPr lang="en-US"/>
            </a:p>
          </p:txBody>
        </p:sp>
        <p:sp>
          <p:nvSpPr>
            <p:cNvPr id="4" name="TextBox 4"/>
            <p:cNvSpPr txBox="1"/>
            <p:nvPr/>
          </p:nvSpPr>
          <p:spPr>
            <a:xfrm>
              <a:off x="133540" y="10807"/>
              <a:ext cx="1157351" cy="646110"/>
            </a:xfrm>
            <a:prstGeom prst="rect">
              <a:avLst/>
            </a:prstGeom>
          </p:spPr>
          <p:txBody>
            <a:bodyPr lIns="50800" tIns="50800" rIns="50800" bIns="50800" rtlCol="0" anchor="ctr"/>
            <a:lstStyle/>
            <a:p>
              <a:pPr marL="0" marR="0" lvl="0" indent="0" algn="ctr" defTabSz="914400" rtl="0" eaLnBrk="1" fontAlgn="auto" latinLnBrk="0" hangingPunct="1">
                <a:lnSpc>
                  <a:spcPts val="348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rot="707461">
            <a:off x="14875696" y="5332135"/>
            <a:ext cx="2092460" cy="3065644"/>
          </a:xfrm>
          <a:custGeom>
            <a:avLst/>
            <a:gdLst/>
            <a:ahLst/>
            <a:cxnLst/>
            <a:rect l="l" t="t" r="r" b="b"/>
            <a:pathLst>
              <a:path w="2092460" h="3065644">
                <a:moveTo>
                  <a:pt x="0" y="0"/>
                </a:moveTo>
                <a:lnTo>
                  <a:pt x="2092459" y="0"/>
                </a:lnTo>
                <a:lnTo>
                  <a:pt x="2092459" y="3065644"/>
                </a:lnTo>
                <a:lnTo>
                  <a:pt x="0" y="3065644"/>
                </a:lnTo>
                <a:lnTo>
                  <a:pt x="0" y="0"/>
                </a:lnTo>
                <a:close/>
              </a:path>
            </a:pathLst>
          </a:custGeom>
          <a:blipFill>
            <a:blip r:embed="rId2">
              <a:extLst>
                <a:ext uri="{96DAC541-7B7A-43D3-8B79-37D633B846F1}">
                  <asvg:svgBlip xmlns:asvg="http://schemas.microsoft.com/office/drawing/2016/SVG/main" r:embed="rId3"/>
                </a:ext>
              </a:extLst>
            </a:blip>
            <a:stretch>
              <a:fillRect l="-507910" t="-102500" b="-178197"/>
            </a:stretch>
          </a:blipFill>
        </p:spPr>
        <p:txBody>
          <a:bodyPr/>
          <a:lstStyle/>
          <a:p>
            <a:endParaRPr lang="en-US"/>
          </a:p>
        </p:txBody>
      </p:sp>
      <p:sp>
        <p:nvSpPr>
          <p:cNvPr id="9" name="Freeform 9"/>
          <p:cNvSpPr/>
          <p:nvPr/>
        </p:nvSpPr>
        <p:spPr>
          <a:xfrm rot="4263341">
            <a:off x="16694020" y="3068126"/>
            <a:ext cx="742193" cy="1369149"/>
          </a:xfrm>
          <a:custGeom>
            <a:avLst/>
            <a:gdLst/>
            <a:ahLst/>
            <a:cxnLst/>
            <a:rect l="l" t="t" r="r" b="b"/>
            <a:pathLst>
              <a:path w="742193" h="1369149">
                <a:moveTo>
                  <a:pt x="0" y="0"/>
                </a:moveTo>
                <a:lnTo>
                  <a:pt x="742193" y="0"/>
                </a:lnTo>
                <a:lnTo>
                  <a:pt x="742193" y="1369150"/>
                </a:lnTo>
                <a:lnTo>
                  <a:pt x="0" y="13691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rot="-4161082" flipH="1">
            <a:off x="657604" y="5220687"/>
            <a:ext cx="742193" cy="1369149"/>
          </a:xfrm>
          <a:custGeom>
            <a:avLst/>
            <a:gdLst/>
            <a:ahLst/>
            <a:cxnLst/>
            <a:rect l="l" t="t" r="r" b="b"/>
            <a:pathLst>
              <a:path w="742193" h="1369149">
                <a:moveTo>
                  <a:pt x="742192" y="0"/>
                </a:moveTo>
                <a:lnTo>
                  <a:pt x="0" y="0"/>
                </a:lnTo>
                <a:lnTo>
                  <a:pt x="0" y="1369149"/>
                </a:lnTo>
                <a:lnTo>
                  <a:pt x="742192" y="1369149"/>
                </a:lnTo>
                <a:lnTo>
                  <a:pt x="74219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Freeform 26"/>
          <p:cNvSpPr/>
          <p:nvPr/>
        </p:nvSpPr>
        <p:spPr>
          <a:xfrm>
            <a:off x="15860339" y="1028700"/>
            <a:ext cx="1204778" cy="1104391"/>
          </a:xfrm>
          <a:custGeom>
            <a:avLst/>
            <a:gdLst/>
            <a:ahLst/>
            <a:cxnLst/>
            <a:rect l="l" t="t" r="r" b="b"/>
            <a:pathLst>
              <a:path w="1204778" h="1104391">
                <a:moveTo>
                  <a:pt x="0" y="0"/>
                </a:moveTo>
                <a:lnTo>
                  <a:pt x="1204777" y="0"/>
                </a:lnTo>
                <a:lnTo>
                  <a:pt x="1204777" y="1104391"/>
                </a:lnTo>
                <a:lnTo>
                  <a:pt x="0" y="1104391"/>
                </a:lnTo>
                <a:lnTo>
                  <a:pt x="0" y="0"/>
                </a:lnTo>
                <a:close/>
              </a:path>
            </a:pathLst>
          </a:custGeom>
          <a:blipFill>
            <a:blip r:embed="rId8">
              <a:extLst>
                <a:ext uri="{96DAC541-7B7A-43D3-8B79-37D633B846F1}">
                  <asvg:svgBlip xmlns:asvg="http://schemas.microsoft.com/office/drawing/2016/SVG/main" r:embed="rId9"/>
                </a:ext>
              </a:extLst>
            </a:blip>
            <a:stretch>
              <a:fillRect l="-195444" r="-350902" b="-380348"/>
            </a:stretch>
          </a:blipFill>
        </p:spPr>
        <p:txBody>
          <a:bodyPr/>
          <a:lstStyle/>
          <a:p>
            <a:endParaRPr lang="en-US"/>
          </a:p>
        </p:txBody>
      </p:sp>
      <p:sp>
        <p:nvSpPr>
          <p:cNvPr id="27" name="Freeform 27"/>
          <p:cNvSpPr/>
          <p:nvPr/>
        </p:nvSpPr>
        <p:spPr>
          <a:xfrm>
            <a:off x="1245959" y="3180200"/>
            <a:ext cx="1034865" cy="1145743"/>
          </a:xfrm>
          <a:custGeom>
            <a:avLst/>
            <a:gdLst/>
            <a:ahLst/>
            <a:cxnLst/>
            <a:rect l="l" t="t" r="r" b="b"/>
            <a:pathLst>
              <a:path w="1034865" h="1145743">
                <a:moveTo>
                  <a:pt x="0" y="0"/>
                </a:moveTo>
                <a:lnTo>
                  <a:pt x="1034865" y="0"/>
                </a:lnTo>
                <a:lnTo>
                  <a:pt x="1034865" y="1145743"/>
                </a:lnTo>
                <a:lnTo>
                  <a:pt x="0" y="1145743"/>
                </a:lnTo>
                <a:lnTo>
                  <a:pt x="0" y="0"/>
                </a:lnTo>
                <a:close/>
              </a:path>
            </a:pathLst>
          </a:custGeom>
          <a:blipFill>
            <a:blip r:embed="rId10">
              <a:extLst>
                <a:ext uri="{96DAC541-7B7A-43D3-8B79-37D633B846F1}">
                  <asvg:svgBlip xmlns:asvg="http://schemas.microsoft.com/office/drawing/2016/SVG/main" r:embed="rId11"/>
                </a:ext>
              </a:extLst>
            </a:blip>
            <a:stretch>
              <a:fillRect l="-302707" t="-69356" r="-28898" b="-189782"/>
            </a:stretch>
          </a:blipFill>
        </p:spPr>
        <p:txBody>
          <a:bodyPr/>
          <a:lstStyle/>
          <a:p>
            <a:endParaRPr lang="en-US"/>
          </a:p>
        </p:txBody>
      </p:sp>
      <p:sp>
        <p:nvSpPr>
          <p:cNvPr id="28" name="Freeform 28"/>
          <p:cNvSpPr/>
          <p:nvPr/>
        </p:nvSpPr>
        <p:spPr>
          <a:xfrm>
            <a:off x="1028700" y="1028700"/>
            <a:ext cx="2504248" cy="2121815"/>
          </a:xfrm>
          <a:custGeom>
            <a:avLst/>
            <a:gdLst/>
            <a:ahLst/>
            <a:cxnLst/>
            <a:rect l="l" t="t" r="r" b="b"/>
            <a:pathLst>
              <a:path w="2504248" h="2121815">
                <a:moveTo>
                  <a:pt x="0" y="0"/>
                </a:moveTo>
                <a:lnTo>
                  <a:pt x="2504248" y="0"/>
                </a:lnTo>
                <a:lnTo>
                  <a:pt x="2504248" y="2121815"/>
                </a:lnTo>
                <a:lnTo>
                  <a:pt x="0" y="2121815"/>
                </a:lnTo>
                <a:lnTo>
                  <a:pt x="0" y="0"/>
                </a:lnTo>
                <a:close/>
              </a:path>
            </a:pathLst>
          </a:custGeom>
          <a:blipFill>
            <a:blip r:embed="rId12">
              <a:extLst>
                <a:ext uri="{96DAC541-7B7A-43D3-8B79-37D633B846F1}">
                  <asvg:svgBlip xmlns:asvg="http://schemas.microsoft.com/office/drawing/2016/SVG/main" r:embed="rId13"/>
                </a:ext>
              </a:extLst>
            </a:blip>
            <a:stretch>
              <a:fillRect t="-232761" r="-499472" b="-229128"/>
            </a:stretch>
          </a:blipFill>
        </p:spPr>
        <p:txBody>
          <a:bodyPr/>
          <a:lstStyle/>
          <a:p>
            <a:endParaRPr lang="en-US"/>
          </a:p>
        </p:txBody>
      </p:sp>
      <p:pic>
        <p:nvPicPr>
          <p:cNvPr id="30" name="图片 5">
            <a:extLst>
              <a:ext uri="{FF2B5EF4-FFF2-40B4-BE49-F238E27FC236}">
                <a16:creationId xmlns:a16="http://schemas.microsoft.com/office/drawing/2014/main" id="{4DED5D2A-24AA-055C-8070-99E23E18137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457200" y="5067300"/>
            <a:ext cx="5693898" cy="4191001"/>
          </a:xfrm>
          <a:prstGeom prst="rect">
            <a:avLst/>
          </a:prstGeom>
        </p:spPr>
      </p:pic>
      <p:pic>
        <p:nvPicPr>
          <p:cNvPr id="5" name="Picture 4">
            <a:extLst>
              <a:ext uri="{FF2B5EF4-FFF2-40B4-BE49-F238E27FC236}">
                <a16:creationId xmlns:a16="http://schemas.microsoft.com/office/drawing/2014/main" id="{B02018FE-8609-9F17-BD0C-449BA8551B75}"/>
              </a:ext>
            </a:extLst>
          </p:cNvPr>
          <p:cNvPicPr>
            <a:picLocks noChangeAspect="1"/>
          </p:cNvPicPr>
          <p:nvPr/>
        </p:nvPicPr>
        <p:blipFill>
          <a:blip r:embed="rId15"/>
          <a:stretch>
            <a:fillRect/>
          </a:stretch>
        </p:blipFill>
        <p:spPr>
          <a:xfrm>
            <a:off x="3429000" y="1562100"/>
            <a:ext cx="12144285" cy="4432176"/>
          </a:xfrm>
          <a:prstGeom prst="rect">
            <a:avLst/>
          </a:prstGeom>
        </p:spPr>
      </p:pic>
    </p:spTree>
    <p:extLst>
      <p:ext uri="{BB962C8B-B14F-4D97-AF65-F5344CB8AC3E}">
        <p14:creationId xmlns:p14="http://schemas.microsoft.com/office/powerpoint/2010/main" val="367001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1703508" y="5777018"/>
            <a:ext cx="21695015" cy="11040295"/>
            <a:chOff x="0" y="0"/>
            <a:chExt cx="1424432" cy="724874"/>
          </a:xfrm>
        </p:grpSpPr>
        <p:sp>
          <p:nvSpPr>
            <p:cNvPr id="3" name="Freeform 3"/>
            <p:cNvSpPr/>
            <p:nvPr/>
          </p:nvSpPr>
          <p:spPr>
            <a:xfrm>
              <a:off x="0" y="0"/>
              <a:ext cx="1424432" cy="724874"/>
            </a:xfrm>
            <a:custGeom>
              <a:avLst/>
              <a:gdLst/>
              <a:ahLst/>
              <a:cxnLst/>
              <a:rect l="l" t="t" r="r" b="b"/>
              <a:pathLst>
                <a:path w="1424432" h="724874">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a:solidFill>
                <a:srgbClr val="231F20"/>
              </a:solidFill>
              <a:prstDash val="solid"/>
              <a:miter/>
            </a:ln>
          </p:spPr>
          <p:txBody>
            <a:bodyPr/>
            <a:lstStyle/>
            <a:p>
              <a:endParaRPr lang="en-US"/>
            </a:p>
          </p:txBody>
        </p:sp>
        <p:sp>
          <p:nvSpPr>
            <p:cNvPr id="4" name="TextBox 4"/>
            <p:cNvSpPr txBox="1"/>
            <p:nvPr/>
          </p:nvSpPr>
          <p:spPr>
            <a:xfrm>
              <a:off x="133540" y="10807"/>
              <a:ext cx="1157351" cy="646110"/>
            </a:xfrm>
            <a:prstGeom prst="rect">
              <a:avLst/>
            </a:prstGeom>
          </p:spPr>
          <p:txBody>
            <a:bodyPr lIns="50800" tIns="50800" rIns="50800" bIns="50800" rtlCol="0" anchor="ctr"/>
            <a:lstStyle/>
            <a:p>
              <a:pPr algn="ctr">
                <a:lnSpc>
                  <a:spcPts val="3489"/>
                </a:lnSpc>
              </a:pPr>
              <a:endParaRPr/>
            </a:p>
          </p:txBody>
        </p:sp>
      </p:grpSp>
      <p:sp>
        <p:nvSpPr>
          <p:cNvPr id="8" name="Freeform 8"/>
          <p:cNvSpPr/>
          <p:nvPr/>
        </p:nvSpPr>
        <p:spPr>
          <a:xfrm rot="707461">
            <a:off x="14875696" y="5332135"/>
            <a:ext cx="2092460" cy="3065644"/>
          </a:xfrm>
          <a:custGeom>
            <a:avLst/>
            <a:gdLst/>
            <a:ahLst/>
            <a:cxnLst/>
            <a:rect l="l" t="t" r="r" b="b"/>
            <a:pathLst>
              <a:path w="2092460" h="3065644">
                <a:moveTo>
                  <a:pt x="0" y="0"/>
                </a:moveTo>
                <a:lnTo>
                  <a:pt x="2092459" y="0"/>
                </a:lnTo>
                <a:lnTo>
                  <a:pt x="2092459" y="3065644"/>
                </a:lnTo>
                <a:lnTo>
                  <a:pt x="0" y="3065644"/>
                </a:lnTo>
                <a:lnTo>
                  <a:pt x="0" y="0"/>
                </a:lnTo>
                <a:close/>
              </a:path>
            </a:pathLst>
          </a:custGeom>
          <a:blipFill>
            <a:blip r:embed="rId3">
              <a:extLst>
                <a:ext uri="{96DAC541-7B7A-43D3-8B79-37D633B846F1}">
                  <asvg:svgBlip xmlns:asvg="http://schemas.microsoft.com/office/drawing/2016/SVG/main" r:embed="rId4"/>
                </a:ext>
              </a:extLst>
            </a:blip>
            <a:stretch>
              <a:fillRect l="-507910" t="-102500" b="-178197"/>
            </a:stretch>
          </a:blipFill>
        </p:spPr>
        <p:txBody>
          <a:bodyPr/>
          <a:lstStyle/>
          <a:p>
            <a:endParaRPr lang="en-US"/>
          </a:p>
        </p:txBody>
      </p:sp>
      <p:sp>
        <p:nvSpPr>
          <p:cNvPr id="9" name="Freeform 9"/>
          <p:cNvSpPr/>
          <p:nvPr/>
        </p:nvSpPr>
        <p:spPr>
          <a:xfrm rot="4263341">
            <a:off x="16694020" y="3068126"/>
            <a:ext cx="742193" cy="1369149"/>
          </a:xfrm>
          <a:custGeom>
            <a:avLst/>
            <a:gdLst/>
            <a:ahLst/>
            <a:cxnLst/>
            <a:rect l="l" t="t" r="r" b="b"/>
            <a:pathLst>
              <a:path w="742193" h="1369149">
                <a:moveTo>
                  <a:pt x="0" y="0"/>
                </a:moveTo>
                <a:lnTo>
                  <a:pt x="742193" y="0"/>
                </a:lnTo>
                <a:lnTo>
                  <a:pt x="742193" y="1369150"/>
                </a:lnTo>
                <a:lnTo>
                  <a:pt x="0" y="13691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Freeform 25"/>
          <p:cNvSpPr/>
          <p:nvPr/>
        </p:nvSpPr>
        <p:spPr>
          <a:xfrm rot="-4161082" flipH="1">
            <a:off x="657604" y="5220687"/>
            <a:ext cx="742193" cy="1369149"/>
          </a:xfrm>
          <a:custGeom>
            <a:avLst/>
            <a:gdLst/>
            <a:ahLst/>
            <a:cxnLst/>
            <a:rect l="l" t="t" r="r" b="b"/>
            <a:pathLst>
              <a:path w="742193" h="1369149">
                <a:moveTo>
                  <a:pt x="742192" y="0"/>
                </a:moveTo>
                <a:lnTo>
                  <a:pt x="0" y="0"/>
                </a:lnTo>
                <a:lnTo>
                  <a:pt x="0" y="1369149"/>
                </a:lnTo>
                <a:lnTo>
                  <a:pt x="742192" y="1369149"/>
                </a:lnTo>
                <a:lnTo>
                  <a:pt x="74219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Freeform 26"/>
          <p:cNvSpPr/>
          <p:nvPr/>
        </p:nvSpPr>
        <p:spPr>
          <a:xfrm>
            <a:off x="15860339" y="1028700"/>
            <a:ext cx="1204778" cy="1104391"/>
          </a:xfrm>
          <a:custGeom>
            <a:avLst/>
            <a:gdLst/>
            <a:ahLst/>
            <a:cxnLst/>
            <a:rect l="l" t="t" r="r" b="b"/>
            <a:pathLst>
              <a:path w="1204778" h="1104391">
                <a:moveTo>
                  <a:pt x="0" y="0"/>
                </a:moveTo>
                <a:lnTo>
                  <a:pt x="1204777" y="0"/>
                </a:lnTo>
                <a:lnTo>
                  <a:pt x="1204777" y="1104391"/>
                </a:lnTo>
                <a:lnTo>
                  <a:pt x="0" y="1104391"/>
                </a:lnTo>
                <a:lnTo>
                  <a:pt x="0" y="0"/>
                </a:lnTo>
                <a:close/>
              </a:path>
            </a:pathLst>
          </a:custGeom>
          <a:blipFill>
            <a:blip r:embed="rId9">
              <a:extLst>
                <a:ext uri="{96DAC541-7B7A-43D3-8B79-37D633B846F1}">
                  <asvg:svgBlip xmlns:asvg="http://schemas.microsoft.com/office/drawing/2016/SVG/main" r:embed="rId10"/>
                </a:ext>
              </a:extLst>
            </a:blip>
            <a:stretch>
              <a:fillRect l="-195444" r="-350902" b="-380348"/>
            </a:stretch>
          </a:blipFill>
        </p:spPr>
        <p:txBody>
          <a:bodyPr/>
          <a:lstStyle/>
          <a:p>
            <a:endParaRPr lang="en-US"/>
          </a:p>
        </p:txBody>
      </p:sp>
      <p:sp>
        <p:nvSpPr>
          <p:cNvPr id="27" name="Freeform 27"/>
          <p:cNvSpPr/>
          <p:nvPr/>
        </p:nvSpPr>
        <p:spPr>
          <a:xfrm>
            <a:off x="1245959" y="3180200"/>
            <a:ext cx="1034865" cy="1145743"/>
          </a:xfrm>
          <a:custGeom>
            <a:avLst/>
            <a:gdLst/>
            <a:ahLst/>
            <a:cxnLst/>
            <a:rect l="l" t="t" r="r" b="b"/>
            <a:pathLst>
              <a:path w="1034865" h="1145743">
                <a:moveTo>
                  <a:pt x="0" y="0"/>
                </a:moveTo>
                <a:lnTo>
                  <a:pt x="1034865" y="0"/>
                </a:lnTo>
                <a:lnTo>
                  <a:pt x="1034865" y="1145743"/>
                </a:lnTo>
                <a:lnTo>
                  <a:pt x="0" y="1145743"/>
                </a:lnTo>
                <a:lnTo>
                  <a:pt x="0" y="0"/>
                </a:lnTo>
                <a:close/>
              </a:path>
            </a:pathLst>
          </a:custGeom>
          <a:blipFill>
            <a:blip r:embed="rId11">
              <a:extLst>
                <a:ext uri="{96DAC541-7B7A-43D3-8B79-37D633B846F1}">
                  <asvg:svgBlip xmlns:asvg="http://schemas.microsoft.com/office/drawing/2016/SVG/main" r:embed="rId12"/>
                </a:ext>
              </a:extLst>
            </a:blip>
            <a:stretch>
              <a:fillRect l="-302707" t="-69356" r="-28898" b="-189782"/>
            </a:stretch>
          </a:blipFill>
        </p:spPr>
        <p:txBody>
          <a:bodyPr/>
          <a:lstStyle/>
          <a:p>
            <a:endParaRPr lang="en-US"/>
          </a:p>
        </p:txBody>
      </p:sp>
      <p:sp>
        <p:nvSpPr>
          <p:cNvPr id="28" name="Freeform 28"/>
          <p:cNvSpPr/>
          <p:nvPr/>
        </p:nvSpPr>
        <p:spPr>
          <a:xfrm>
            <a:off x="1028700" y="1028700"/>
            <a:ext cx="2504248" cy="2121815"/>
          </a:xfrm>
          <a:custGeom>
            <a:avLst/>
            <a:gdLst/>
            <a:ahLst/>
            <a:cxnLst/>
            <a:rect l="l" t="t" r="r" b="b"/>
            <a:pathLst>
              <a:path w="2504248" h="2121815">
                <a:moveTo>
                  <a:pt x="0" y="0"/>
                </a:moveTo>
                <a:lnTo>
                  <a:pt x="2504248" y="0"/>
                </a:lnTo>
                <a:lnTo>
                  <a:pt x="2504248" y="2121815"/>
                </a:lnTo>
                <a:lnTo>
                  <a:pt x="0" y="2121815"/>
                </a:lnTo>
                <a:lnTo>
                  <a:pt x="0" y="0"/>
                </a:lnTo>
                <a:close/>
              </a:path>
            </a:pathLst>
          </a:custGeom>
          <a:blipFill>
            <a:blip r:embed="rId13">
              <a:extLst>
                <a:ext uri="{96DAC541-7B7A-43D3-8B79-37D633B846F1}">
                  <asvg:svgBlip xmlns:asvg="http://schemas.microsoft.com/office/drawing/2016/SVG/main" r:embed="rId14"/>
                </a:ext>
              </a:extLst>
            </a:blip>
            <a:stretch>
              <a:fillRect t="-232761" r="-499472" b="-229128"/>
            </a:stretch>
          </a:blipFill>
        </p:spPr>
        <p:txBody>
          <a:bodyPr/>
          <a:lstStyle/>
          <a:p>
            <a:endParaRPr lang="en-US"/>
          </a:p>
        </p:txBody>
      </p:sp>
      <p:sp>
        <p:nvSpPr>
          <p:cNvPr id="29" name="TextBox 29"/>
          <p:cNvSpPr txBox="1"/>
          <p:nvPr/>
        </p:nvSpPr>
        <p:spPr>
          <a:xfrm>
            <a:off x="3505200" y="2247900"/>
            <a:ext cx="11963400" cy="2554545"/>
          </a:xfrm>
          <a:prstGeom prst="rect">
            <a:avLst/>
          </a:prstGeom>
        </p:spPr>
        <p:txBody>
          <a:bodyPr wrap="square" lIns="0" tIns="0" rIns="0" bIns="0" rtlCol="0" anchor="t">
            <a:spAutoFit/>
          </a:bodyPr>
          <a:lstStyle/>
          <a:p>
            <a:pPr algn="ctr"/>
            <a:r>
              <a:rPr lang="en-US" sz="16600" dirty="0">
                <a:solidFill>
                  <a:srgbClr val="00B0F0"/>
                </a:solidFill>
                <a:latin typeface="SVN-Hole Hearted" panose="020B0A06020104020203" pitchFamily="34" charset="0"/>
              </a:rPr>
              <a:t>KHỞI ĐỘNG</a:t>
            </a:r>
          </a:p>
        </p:txBody>
      </p:sp>
      <p:pic>
        <p:nvPicPr>
          <p:cNvPr id="30" name="图片 5">
            <a:extLst>
              <a:ext uri="{FF2B5EF4-FFF2-40B4-BE49-F238E27FC236}">
                <a16:creationId xmlns:a16="http://schemas.microsoft.com/office/drawing/2014/main" id="{4DED5D2A-24AA-055C-8070-99E23E18137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flipH="1">
            <a:off x="457200" y="5067300"/>
            <a:ext cx="5693898" cy="41910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8" name="Group 8"/>
          <p:cNvGrpSpPr/>
          <p:nvPr/>
        </p:nvGrpSpPr>
        <p:grpSpPr>
          <a:xfrm>
            <a:off x="762000" y="419100"/>
            <a:ext cx="16840200" cy="9448800"/>
            <a:chOff x="0" y="0"/>
            <a:chExt cx="4274726" cy="1692264"/>
          </a:xfrm>
        </p:grpSpPr>
        <p:sp>
          <p:nvSpPr>
            <p:cNvPr id="9" name="Freeform 9"/>
            <p:cNvSpPr/>
            <p:nvPr/>
          </p:nvSpPr>
          <p:spPr>
            <a:xfrm>
              <a:off x="0" y="0"/>
              <a:ext cx="4274726" cy="1692264"/>
            </a:xfrm>
            <a:custGeom>
              <a:avLst/>
              <a:gdLst/>
              <a:ahLst/>
              <a:cxnLst/>
              <a:rect l="l" t="t" r="r" b="b"/>
              <a:pathLst>
                <a:path w="4274726" h="1692264">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38100"/>
              <a:ext cx="4274726" cy="173036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srgbClr val="002060"/>
                </a:solidFill>
                <a:effectLst/>
                <a:uLnTx/>
                <a:uFillTx/>
                <a:latin typeface="Calibri"/>
                <a:ea typeface="+mn-ea"/>
                <a:cs typeface="+mn-cs"/>
              </a:endParaRPr>
            </a:p>
          </p:txBody>
        </p:sp>
      </p:grpSp>
      <p:pic>
        <p:nvPicPr>
          <p:cNvPr id="3" name="Picture 2">
            <a:extLst>
              <a:ext uri="{FF2B5EF4-FFF2-40B4-BE49-F238E27FC236}">
                <a16:creationId xmlns:a16="http://schemas.microsoft.com/office/drawing/2014/main" id="{E8A3CA87-5C3B-8B65-46AD-C4178E5EF54A}"/>
              </a:ext>
            </a:extLst>
          </p:cNvPr>
          <p:cNvPicPr>
            <a:picLocks noChangeAspect="1"/>
          </p:cNvPicPr>
          <p:nvPr/>
        </p:nvPicPr>
        <p:blipFill>
          <a:blip r:embed="rId2"/>
          <a:stretch>
            <a:fillRect/>
          </a:stretch>
        </p:blipFill>
        <p:spPr>
          <a:xfrm>
            <a:off x="1066800" y="647700"/>
            <a:ext cx="6820359" cy="1447800"/>
          </a:xfrm>
          <a:prstGeom prst="rect">
            <a:avLst/>
          </a:prstGeom>
        </p:spPr>
      </p:pic>
      <p:sp>
        <p:nvSpPr>
          <p:cNvPr id="4" name="TextBox 3">
            <a:extLst>
              <a:ext uri="{FF2B5EF4-FFF2-40B4-BE49-F238E27FC236}">
                <a16:creationId xmlns:a16="http://schemas.microsoft.com/office/drawing/2014/main" id="{3EA647D6-B1D8-4EED-12E5-325F3ADA9BC1}"/>
              </a:ext>
            </a:extLst>
          </p:cNvPr>
          <p:cNvSpPr txBox="1"/>
          <p:nvPr/>
        </p:nvSpPr>
        <p:spPr>
          <a:xfrm>
            <a:off x="1143000" y="2552700"/>
            <a:ext cx="16002000" cy="707886"/>
          </a:xfrm>
          <a:prstGeom prst="rect">
            <a:avLst/>
          </a:prstGeom>
          <a:noFill/>
        </p:spPr>
        <p:txBody>
          <a:bodyPr wrap="square" rtlCol="0">
            <a:spAutoFit/>
          </a:bodyPr>
          <a:lstStyle/>
          <a:p>
            <a:pPr algn="ctr"/>
            <a:r>
              <a:rPr lang="en-US" sz="4000" b="1" i="0" dirty="0" err="1">
                <a:solidFill>
                  <a:srgbClr val="000000"/>
                </a:solidFill>
                <a:effectLst/>
                <a:latin typeface="Cambria" panose="02040503050406030204" pitchFamily="18" charset="0"/>
                <a:ea typeface="Cambria" panose="02040503050406030204" pitchFamily="18" charset="0"/>
              </a:rPr>
              <a:t>Tìm</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cặp</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thẻ</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ghi</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phân</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số</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thập</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phân</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và</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hỗn</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số</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thích</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hợp</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theo</a:t>
            </a:r>
            <a:r>
              <a:rPr lang="en-US" sz="4000" b="1" i="0" dirty="0">
                <a:solidFill>
                  <a:srgbClr val="000000"/>
                </a:solidFill>
                <a:effectLst/>
                <a:latin typeface="Cambria" panose="02040503050406030204" pitchFamily="18" charset="0"/>
                <a:ea typeface="Cambria" panose="02040503050406030204" pitchFamily="18" charset="0"/>
              </a:rPr>
              <a:t> </a:t>
            </a:r>
            <a:r>
              <a:rPr lang="en-US" sz="4000" b="1" i="0" dirty="0" err="1">
                <a:solidFill>
                  <a:srgbClr val="000000"/>
                </a:solidFill>
                <a:effectLst/>
                <a:latin typeface="Cambria" panose="02040503050406030204" pitchFamily="18" charset="0"/>
                <a:ea typeface="Cambria" panose="02040503050406030204" pitchFamily="18" charset="0"/>
              </a:rPr>
              <a:t>mẫu</a:t>
            </a:r>
            <a:r>
              <a:rPr lang="en-US" sz="4000" b="1" i="0" dirty="0">
                <a:solidFill>
                  <a:srgbClr val="000000"/>
                </a:solidFill>
                <a:effectLst/>
                <a:latin typeface="Cambria" panose="02040503050406030204" pitchFamily="18" charset="0"/>
                <a:ea typeface="Cambria" panose="02040503050406030204" pitchFamily="18" charset="0"/>
              </a:rPr>
              <a:t>)</a:t>
            </a:r>
            <a:endParaRPr lang="en-US" sz="4000" b="1" dirty="0">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F338568E-5930-F20C-A393-342775F6AC17}"/>
              </a:ext>
            </a:extLst>
          </p:cNvPr>
          <p:cNvPicPr>
            <a:picLocks noChangeAspect="1"/>
          </p:cNvPicPr>
          <p:nvPr/>
        </p:nvPicPr>
        <p:blipFill>
          <a:blip r:embed="rId3"/>
          <a:stretch>
            <a:fillRect/>
          </a:stretch>
        </p:blipFill>
        <p:spPr>
          <a:xfrm>
            <a:off x="4343400" y="3848100"/>
            <a:ext cx="10134600" cy="5687660"/>
          </a:xfrm>
          <a:prstGeom prst="rect">
            <a:avLst/>
          </a:prstGeom>
        </p:spPr>
      </p:pic>
    </p:spTree>
    <p:extLst>
      <p:ext uri="{BB962C8B-B14F-4D97-AF65-F5344CB8AC3E}">
        <p14:creationId xmlns:p14="http://schemas.microsoft.com/office/powerpoint/2010/main" val="71217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5" name="Group 5"/>
          <p:cNvGrpSpPr/>
          <p:nvPr/>
        </p:nvGrpSpPr>
        <p:grpSpPr>
          <a:xfrm>
            <a:off x="-260960" y="-5944295"/>
            <a:ext cx="18809921" cy="9509277"/>
            <a:chOff x="0" y="0"/>
            <a:chExt cx="25079894" cy="12679036"/>
          </a:xfrm>
        </p:grpSpPr>
        <p:sp>
          <p:nvSpPr>
            <p:cNvPr id="6" name="Freeform 6"/>
            <p:cNvSpPr/>
            <p:nvPr/>
          </p:nvSpPr>
          <p:spPr>
            <a:xfrm>
              <a:off x="0" y="29282"/>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946091" y="0"/>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762000" y="419100"/>
            <a:ext cx="16840200" cy="9448800"/>
            <a:chOff x="0" y="0"/>
            <a:chExt cx="4274726" cy="1692264"/>
          </a:xfrm>
        </p:grpSpPr>
        <p:sp>
          <p:nvSpPr>
            <p:cNvPr id="9" name="Freeform 9"/>
            <p:cNvSpPr/>
            <p:nvPr/>
          </p:nvSpPr>
          <p:spPr>
            <a:xfrm>
              <a:off x="0" y="0"/>
              <a:ext cx="4274726" cy="1692264"/>
            </a:xfrm>
            <a:custGeom>
              <a:avLst/>
              <a:gdLst/>
              <a:ahLst/>
              <a:cxnLst/>
              <a:rect l="l" t="t" r="r" b="b"/>
              <a:pathLst>
                <a:path w="4274726" h="1692264">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38100"/>
              <a:ext cx="4274726" cy="173036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AB5B0514-5F3E-B7BD-F775-A11D0130D8B6}"/>
              </a:ext>
            </a:extLst>
          </p:cNvPr>
          <p:cNvGrpSpPr/>
          <p:nvPr/>
        </p:nvGrpSpPr>
        <p:grpSpPr>
          <a:xfrm>
            <a:off x="2209800" y="1104902"/>
            <a:ext cx="13868400" cy="1904998"/>
            <a:chOff x="1122333" y="3266422"/>
            <a:chExt cx="5177983" cy="662484"/>
          </a:xfrm>
        </p:grpSpPr>
        <p:sp>
          <p:nvSpPr>
            <p:cNvPr id="12" name="Speech Bubble: Rectangle with Corners Rounded 11">
              <a:extLst>
                <a:ext uri="{FF2B5EF4-FFF2-40B4-BE49-F238E27FC236}">
                  <a16:creationId xmlns:a16="http://schemas.microsoft.com/office/drawing/2014/main" id="{EFB37127-69D0-A76C-55AE-045E4C8A0E7B}"/>
                </a:ext>
              </a:extLst>
            </p:cNvPr>
            <p:cNvSpPr/>
            <p:nvPr/>
          </p:nvSpPr>
          <p:spPr>
            <a:xfrm>
              <a:off x="1122333" y="3266422"/>
              <a:ext cx="5177983" cy="662484"/>
            </a:xfrm>
            <a:prstGeom prst="wedgeRoundRectCallout">
              <a:avLst>
                <a:gd name="adj1" fmla="val -44151"/>
                <a:gd name="adj2" fmla="val 94043"/>
                <a:gd name="adj3" fmla="val 16667"/>
              </a:avLst>
            </a:prstGeom>
            <a:solidFill>
              <a:srgbClr val="FEE9E4"/>
            </a:solidFill>
            <a:ln w="19050">
              <a:solidFill>
                <a:srgbClr val="242D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字魂37号-波纹乖乖体"/>
                <a:ea typeface="+mn-ea"/>
                <a:cs typeface="+mn-cs"/>
              </a:endParaRPr>
            </a:p>
          </p:txBody>
        </p:sp>
        <p:sp>
          <p:nvSpPr>
            <p:cNvPr id="13" name="TextBox 12">
              <a:extLst>
                <a:ext uri="{FF2B5EF4-FFF2-40B4-BE49-F238E27FC236}">
                  <a16:creationId xmlns:a16="http://schemas.microsoft.com/office/drawing/2014/main" id="{5D062E46-C279-E042-5B16-30880B4EA5FB}"/>
                </a:ext>
              </a:extLst>
            </p:cNvPr>
            <p:cNvSpPr txBox="1"/>
            <p:nvPr/>
          </p:nvSpPr>
          <p:spPr>
            <a:xfrm>
              <a:off x="1218166" y="3305276"/>
              <a:ext cx="4986316" cy="41740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4800" b="0" i="1"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Để tìm được cặp phân số thập phân và hỗn số thích hợp em đã làm như thế nào?</a:t>
              </a:r>
              <a:endParaRPr kumimoji="0" lang="en-US" sz="48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p:txBody>
        </p:sp>
      </p:grpSp>
      <p:pic>
        <p:nvPicPr>
          <p:cNvPr id="15" name="Picture 14">
            <a:extLst>
              <a:ext uri="{FF2B5EF4-FFF2-40B4-BE49-F238E27FC236}">
                <a16:creationId xmlns:a16="http://schemas.microsoft.com/office/drawing/2014/main" id="{4C75971E-3A9B-C874-0C9B-7529F9732B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252" r="71731"/>
          <a:stretch/>
        </p:blipFill>
        <p:spPr>
          <a:xfrm>
            <a:off x="1219200" y="3924300"/>
            <a:ext cx="3429000" cy="4346756"/>
          </a:xfrm>
          <a:prstGeom prst="rect">
            <a:avLst/>
          </a:prstGeom>
        </p:spPr>
      </p:pic>
      <p:pic>
        <p:nvPicPr>
          <p:cNvPr id="16" name="Picture 15">
            <a:extLst>
              <a:ext uri="{FF2B5EF4-FFF2-40B4-BE49-F238E27FC236}">
                <a16:creationId xmlns:a16="http://schemas.microsoft.com/office/drawing/2014/main" id="{46031775-F5F2-B304-14FD-07E831B9877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637" t="-1626" b="-1626"/>
          <a:stretch/>
        </p:blipFill>
        <p:spPr>
          <a:xfrm>
            <a:off x="14935200" y="7429500"/>
            <a:ext cx="1520783" cy="2236839"/>
          </a:xfrm>
          <a:prstGeom prst="rect">
            <a:avLst/>
          </a:prstGeom>
        </p:spPr>
      </p:pic>
      <p:grpSp>
        <p:nvGrpSpPr>
          <p:cNvPr id="17" name="Group 16">
            <a:extLst>
              <a:ext uri="{FF2B5EF4-FFF2-40B4-BE49-F238E27FC236}">
                <a16:creationId xmlns:a16="http://schemas.microsoft.com/office/drawing/2014/main" id="{DB13D078-3F0F-14BF-951C-57E8E5396312}"/>
              </a:ext>
            </a:extLst>
          </p:cNvPr>
          <p:cNvGrpSpPr/>
          <p:nvPr/>
        </p:nvGrpSpPr>
        <p:grpSpPr>
          <a:xfrm>
            <a:off x="5486400" y="4000500"/>
            <a:ext cx="9338321" cy="4400881"/>
            <a:chOff x="3111906" y="2642792"/>
            <a:chExt cx="5177983" cy="662484"/>
          </a:xfrm>
        </p:grpSpPr>
        <p:sp>
          <p:nvSpPr>
            <p:cNvPr id="18" name="Speech Bubble: Rectangle with Corners Rounded 17">
              <a:extLst>
                <a:ext uri="{FF2B5EF4-FFF2-40B4-BE49-F238E27FC236}">
                  <a16:creationId xmlns:a16="http://schemas.microsoft.com/office/drawing/2014/main" id="{EB268265-2B30-E132-C083-944FD32524AE}"/>
                </a:ext>
              </a:extLst>
            </p:cNvPr>
            <p:cNvSpPr/>
            <p:nvPr/>
          </p:nvSpPr>
          <p:spPr>
            <a:xfrm>
              <a:off x="3111906" y="2642792"/>
              <a:ext cx="5177983" cy="662484"/>
            </a:xfrm>
            <a:prstGeom prst="wedgeRoundRectCallout">
              <a:avLst>
                <a:gd name="adj1" fmla="val 51494"/>
                <a:gd name="adj2" fmla="val 59432"/>
                <a:gd name="adj3" fmla="val 16667"/>
              </a:avLst>
            </a:prstGeom>
            <a:solidFill>
              <a:srgbClr val="FEE9E4"/>
            </a:solidFill>
            <a:ln w="19050">
              <a:solidFill>
                <a:srgbClr val="242D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字魂37号-波纹乖乖体"/>
                <a:ea typeface="+mn-ea"/>
                <a:cs typeface="+mn-cs"/>
              </a:endParaRPr>
            </a:p>
          </p:txBody>
        </p:sp>
        <p:sp>
          <p:nvSpPr>
            <p:cNvPr id="19" name="TextBox 18">
              <a:extLst>
                <a:ext uri="{FF2B5EF4-FFF2-40B4-BE49-F238E27FC236}">
                  <a16:creationId xmlns:a16="http://schemas.microsoft.com/office/drawing/2014/main" id="{8399AAD7-CCE6-205C-B04D-E9580D422E14}"/>
                </a:ext>
              </a:extLst>
            </p:cNvPr>
            <p:cNvSpPr txBox="1"/>
            <p:nvPr/>
          </p:nvSpPr>
          <p:spPr>
            <a:xfrm>
              <a:off x="3214898" y="2717077"/>
              <a:ext cx="4986315" cy="556126"/>
            </a:xfrm>
            <a:prstGeom prst="rect">
              <a:avLst/>
            </a:prstGeom>
            <a:noFill/>
          </p:spPr>
          <p:txBody>
            <a:bodyPr wrap="square" rtlCol="0">
              <a:spAutoFit/>
            </a:bodyPr>
            <a:lstStyle/>
            <a:p>
              <a:pPr marL="0" marR="0">
                <a:lnSpc>
                  <a:spcPct val="150000"/>
                </a:lnSpc>
                <a:spcBef>
                  <a:spcPts val="0"/>
                </a:spcBef>
                <a:spcAft>
                  <a:spcPts val="0"/>
                </a:spcAft>
              </a:pP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Để</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tìm</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được</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cặp</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phân</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số</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thập</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phân</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và</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hỗn</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số</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thích</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hợp</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em</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làm</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như</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sau</a:t>
              </a:r>
              <a:r>
                <a:rPr lang="en-US" sz="3200" b="1" dirty="0">
                  <a:solidFill>
                    <a:srgbClr val="FF0000"/>
                  </a:solidFill>
                  <a:effectLst/>
                  <a:latin typeface="Cambria" panose="02040503050406030204" pitchFamily="18" charset="0"/>
                  <a:ea typeface="Cambria" panose="02040503050406030204" pitchFamily="18" charset="0"/>
                </a:rPr>
                <a:t>:</a:t>
              </a:r>
            </a:p>
            <a:p>
              <a:pPr marL="0" marR="0">
                <a:lnSpc>
                  <a:spcPct val="150000"/>
                </a:lnSpc>
                <a:spcBef>
                  <a:spcPts val="0"/>
                </a:spcBef>
                <a:spcAft>
                  <a:spcPts val="0"/>
                </a:spcAft>
              </a:pPr>
              <a:r>
                <a:rPr lang="vi-VN" sz="3200" b="1" dirty="0">
                  <a:solidFill>
                    <a:srgbClr val="FF0000"/>
                  </a:solidFill>
                  <a:effectLst/>
                  <a:latin typeface="Cambria" panose="02040503050406030204" pitchFamily="18" charset="0"/>
                  <a:ea typeface="Cambria" panose="02040503050406030204" pitchFamily="18" charset="0"/>
                </a:rPr>
                <a:t>+ Ch</a:t>
              </a:r>
              <a:r>
                <a:rPr lang="en-US" sz="3200" b="1" dirty="0" err="1">
                  <a:solidFill>
                    <a:srgbClr val="FF0000"/>
                  </a:solidFill>
                  <a:effectLst/>
                  <a:latin typeface="Cambria" panose="02040503050406030204" pitchFamily="18" charset="0"/>
                  <a:ea typeface="Cambria" panose="02040503050406030204" pitchFamily="18" charset="0"/>
                </a:rPr>
                <a:t>uyển</a:t>
              </a:r>
              <a:r>
                <a:rPr lang="en-US" sz="3200" b="1" dirty="0">
                  <a:solidFill>
                    <a:srgbClr val="FF0000"/>
                  </a:solidFill>
                  <a:effectLst/>
                  <a:latin typeface="Cambria" panose="02040503050406030204" pitchFamily="18" charset="0"/>
                  <a:ea typeface="Cambria" panose="02040503050406030204" pitchFamily="18" charset="0"/>
                </a:rPr>
                <a:t> </a:t>
              </a:r>
              <a:r>
                <a:rPr lang="en-US" sz="3200" b="1" dirty="0" err="1">
                  <a:solidFill>
                    <a:srgbClr val="FF0000"/>
                  </a:solidFill>
                  <a:effectLst/>
                  <a:latin typeface="Cambria" panose="02040503050406030204" pitchFamily="18" charset="0"/>
                  <a:ea typeface="Cambria" panose="02040503050406030204" pitchFamily="18" charset="0"/>
                </a:rPr>
                <a:t>các</a:t>
              </a:r>
              <a:r>
                <a:rPr lang="en-US" sz="3200" b="1" dirty="0">
                  <a:solidFill>
                    <a:srgbClr val="FF0000"/>
                  </a:solidFill>
                  <a:effectLst/>
                  <a:latin typeface="Cambria" panose="02040503050406030204" pitchFamily="18" charset="0"/>
                  <a:ea typeface="Cambria" panose="02040503050406030204" pitchFamily="18" charset="0"/>
                </a:rPr>
                <a:t> </a:t>
              </a:r>
              <a:r>
                <a:rPr lang="vi-VN" sz="3200" b="1" dirty="0">
                  <a:solidFill>
                    <a:srgbClr val="FF0000"/>
                  </a:solidFill>
                  <a:effectLst/>
                  <a:latin typeface="Cambria" panose="02040503050406030204" pitchFamily="18" charset="0"/>
                  <a:ea typeface="Cambria" panose="02040503050406030204" pitchFamily="18" charset="0"/>
                </a:rPr>
                <a:t>hỗn số thành phân số.</a:t>
              </a:r>
              <a:endParaRPr lang="en-US" sz="3200" b="1" dirty="0">
                <a:solidFill>
                  <a:srgbClr val="FF0000"/>
                </a:solidFill>
                <a:effectLst/>
                <a:latin typeface="Cambria" panose="02040503050406030204" pitchFamily="18" charset="0"/>
                <a:ea typeface="Cambria" panose="02040503050406030204" pitchFamily="18" charset="0"/>
              </a:endParaRPr>
            </a:p>
            <a:p>
              <a:pPr marL="0" marR="0">
                <a:lnSpc>
                  <a:spcPct val="150000"/>
                </a:lnSpc>
                <a:spcBef>
                  <a:spcPts val="0"/>
                </a:spcBef>
                <a:spcAft>
                  <a:spcPts val="0"/>
                </a:spcAft>
              </a:pPr>
              <a:r>
                <a:rPr lang="vi-VN" sz="3200" b="1" dirty="0">
                  <a:solidFill>
                    <a:srgbClr val="FF0000"/>
                  </a:solidFill>
                  <a:effectLst/>
                  <a:latin typeface="Cambria" panose="02040503050406030204" pitchFamily="18" charset="0"/>
                  <a:ea typeface="Cambria" panose="02040503050406030204" pitchFamily="18" charset="0"/>
                </a:rPr>
                <a:t>+ Tìm các phân số thập phân ứng với các hỗn số đó.</a:t>
              </a:r>
              <a:endParaRPr lang="en-US" sz="3200" b="1" dirty="0">
                <a:solidFill>
                  <a:srgbClr val="FF0000"/>
                </a:solidFill>
                <a:effectLst/>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61169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195419" y="7793391"/>
            <a:ext cx="18678839" cy="2676099"/>
            <a:chOff x="0" y="0"/>
            <a:chExt cx="4919530" cy="704816"/>
          </a:xfrm>
        </p:grpSpPr>
        <p:sp>
          <p:nvSpPr>
            <p:cNvPr id="3" name="Freeform 3"/>
            <p:cNvSpPr/>
            <p:nvPr/>
          </p:nvSpPr>
          <p:spPr>
            <a:xfrm>
              <a:off x="0" y="0"/>
              <a:ext cx="4919530" cy="704816"/>
            </a:xfrm>
            <a:custGeom>
              <a:avLst/>
              <a:gdLst/>
              <a:ahLst/>
              <a:cxnLst/>
              <a:rect l="l" t="t" r="r" b="b"/>
              <a:pathLst>
                <a:path w="4919530" h="704816">
                  <a:moveTo>
                    <a:pt x="0" y="0"/>
                  </a:moveTo>
                  <a:lnTo>
                    <a:pt x="4919530" y="0"/>
                  </a:lnTo>
                  <a:lnTo>
                    <a:pt x="4919530" y="704816"/>
                  </a:lnTo>
                  <a:lnTo>
                    <a:pt x="0" y="704816"/>
                  </a:lnTo>
                  <a:close/>
                </a:path>
              </a:pathLst>
            </a:custGeom>
            <a:solidFill>
              <a:srgbClr val="A3DFBE"/>
            </a:solidFill>
            <a:ln w="28575" cap="sq">
              <a:solidFill>
                <a:srgbClr val="231F20"/>
              </a:solidFill>
              <a:prstDash val="solid"/>
              <a:miter/>
            </a:ln>
          </p:spPr>
          <p:txBody>
            <a:bodyPr/>
            <a:lstStyle/>
            <a:p>
              <a:endParaRPr lang="en-US"/>
            </a:p>
          </p:txBody>
        </p:sp>
        <p:sp>
          <p:nvSpPr>
            <p:cNvPr id="4" name="TextBox 4"/>
            <p:cNvSpPr txBox="1"/>
            <p:nvPr/>
          </p:nvSpPr>
          <p:spPr>
            <a:xfrm>
              <a:off x="0" y="-38100"/>
              <a:ext cx="4919530" cy="74291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040844"/>
            <a:ext cx="16230600" cy="8205312"/>
            <a:chOff x="0" y="0"/>
            <a:chExt cx="21640800" cy="10940416"/>
          </a:xfrm>
        </p:grpSpPr>
        <p:sp>
          <p:nvSpPr>
            <p:cNvPr id="6" name="Freeform 6"/>
            <p:cNvSpPr/>
            <p:nvPr/>
          </p:nvSpPr>
          <p:spPr>
            <a:xfrm>
              <a:off x="0" y="25267"/>
              <a:ext cx="12195698" cy="10915150"/>
            </a:xfrm>
            <a:custGeom>
              <a:avLst/>
              <a:gdLst/>
              <a:ahLst/>
              <a:cxnLst/>
              <a:rect l="l" t="t" r="r" b="b"/>
              <a:pathLst>
                <a:path w="12195698" h="10915150">
                  <a:moveTo>
                    <a:pt x="0" y="0"/>
                  </a:moveTo>
                  <a:lnTo>
                    <a:pt x="12195698" y="0"/>
                  </a:lnTo>
                  <a:lnTo>
                    <a:pt x="12195698" y="10915149"/>
                  </a:lnTo>
                  <a:lnTo>
                    <a:pt x="0" y="10915149"/>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9445102" y="0"/>
              <a:ext cx="12195698" cy="10915150"/>
            </a:xfrm>
            <a:custGeom>
              <a:avLst/>
              <a:gdLst/>
              <a:ahLst/>
              <a:cxnLst/>
              <a:rect l="l" t="t" r="r" b="b"/>
              <a:pathLst>
                <a:path w="12195698" h="10915150">
                  <a:moveTo>
                    <a:pt x="0" y="0"/>
                  </a:moveTo>
                  <a:lnTo>
                    <a:pt x="12195698" y="0"/>
                  </a:lnTo>
                  <a:lnTo>
                    <a:pt x="12195698" y="10915150"/>
                  </a:lnTo>
                  <a:lnTo>
                    <a:pt x="0" y="10915150"/>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8" name="Freeform 8"/>
          <p:cNvSpPr/>
          <p:nvPr/>
        </p:nvSpPr>
        <p:spPr>
          <a:xfrm>
            <a:off x="791909" y="828070"/>
            <a:ext cx="2147598" cy="1819630"/>
          </a:xfrm>
          <a:custGeom>
            <a:avLst/>
            <a:gdLst/>
            <a:ahLst/>
            <a:cxnLst/>
            <a:rect l="l" t="t" r="r" b="b"/>
            <a:pathLst>
              <a:path w="2147598" h="1819630">
                <a:moveTo>
                  <a:pt x="0" y="0"/>
                </a:moveTo>
                <a:lnTo>
                  <a:pt x="2147598" y="0"/>
                </a:lnTo>
                <a:lnTo>
                  <a:pt x="2147598" y="1819631"/>
                </a:lnTo>
                <a:lnTo>
                  <a:pt x="0" y="1819631"/>
                </a:lnTo>
                <a:lnTo>
                  <a:pt x="0" y="0"/>
                </a:lnTo>
                <a:close/>
              </a:path>
            </a:pathLst>
          </a:custGeom>
          <a:blipFill>
            <a:blip r:embed="rId4">
              <a:extLst>
                <a:ext uri="{96DAC541-7B7A-43D3-8B79-37D633B846F1}">
                  <asvg:svgBlip xmlns:asvg="http://schemas.microsoft.com/office/drawing/2016/SVG/main" r:embed="rId5"/>
                </a:ext>
              </a:extLst>
            </a:blip>
            <a:stretch>
              <a:fillRect t="-232761" r="-499472" b="-229128"/>
            </a:stretch>
          </a:blipFill>
        </p:spPr>
        <p:txBody>
          <a:bodyPr/>
          <a:lstStyle/>
          <a:p>
            <a:endParaRPr lang="en-US"/>
          </a:p>
        </p:txBody>
      </p:sp>
      <p:grpSp>
        <p:nvGrpSpPr>
          <p:cNvPr id="9" name="Group 9"/>
          <p:cNvGrpSpPr/>
          <p:nvPr/>
        </p:nvGrpSpPr>
        <p:grpSpPr>
          <a:xfrm>
            <a:off x="1569857" y="2785996"/>
            <a:ext cx="10349689" cy="4042356"/>
            <a:chOff x="0" y="0"/>
            <a:chExt cx="2725844" cy="1064653"/>
          </a:xfrm>
        </p:grpSpPr>
        <p:sp>
          <p:nvSpPr>
            <p:cNvPr id="10" name="Freeform 10"/>
            <p:cNvSpPr/>
            <p:nvPr/>
          </p:nvSpPr>
          <p:spPr>
            <a:xfrm>
              <a:off x="0" y="0"/>
              <a:ext cx="2725844" cy="1064654"/>
            </a:xfrm>
            <a:custGeom>
              <a:avLst/>
              <a:gdLst/>
              <a:ahLst/>
              <a:cxnLst/>
              <a:rect l="l" t="t" r="r" b="b"/>
              <a:pathLst>
                <a:path w="2725844" h="1064654">
                  <a:moveTo>
                    <a:pt x="38150" y="0"/>
                  </a:moveTo>
                  <a:lnTo>
                    <a:pt x="2687694" y="0"/>
                  </a:lnTo>
                  <a:cubicBezTo>
                    <a:pt x="2708764" y="0"/>
                    <a:pt x="2725844" y="17080"/>
                    <a:pt x="2725844" y="38150"/>
                  </a:cubicBezTo>
                  <a:lnTo>
                    <a:pt x="2725844" y="1026504"/>
                  </a:lnTo>
                  <a:cubicBezTo>
                    <a:pt x="2725844" y="1047573"/>
                    <a:pt x="2708764" y="1064654"/>
                    <a:pt x="2687694" y="1064654"/>
                  </a:cubicBezTo>
                  <a:lnTo>
                    <a:pt x="38150" y="1064654"/>
                  </a:lnTo>
                  <a:cubicBezTo>
                    <a:pt x="28032" y="1064654"/>
                    <a:pt x="18328" y="1060634"/>
                    <a:pt x="11174" y="1053480"/>
                  </a:cubicBezTo>
                  <a:cubicBezTo>
                    <a:pt x="4019" y="1046325"/>
                    <a:pt x="0" y="1036622"/>
                    <a:pt x="0" y="1026504"/>
                  </a:cubicBezTo>
                  <a:lnTo>
                    <a:pt x="0" y="38150"/>
                  </a:lnTo>
                  <a:cubicBezTo>
                    <a:pt x="0" y="17080"/>
                    <a:pt x="17080" y="0"/>
                    <a:pt x="38150" y="0"/>
                  </a:cubicBezTo>
                  <a:close/>
                </a:path>
              </a:pathLst>
            </a:custGeom>
            <a:solidFill>
              <a:srgbClr val="FFFFFF"/>
            </a:solidFill>
            <a:ln w="28575" cap="rnd">
              <a:solidFill>
                <a:srgbClr val="231F20"/>
              </a:solidFill>
              <a:prstDash val="solid"/>
              <a:round/>
            </a:ln>
          </p:spPr>
          <p:txBody>
            <a:bodyPr/>
            <a:lstStyle/>
            <a:p>
              <a:endParaRPr lang="en-US"/>
            </a:p>
          </p:txBody>
        </p:sp>
        <p:sp>
          <p:nvSpPr>
            <p:cNvPr id="11" name="TextBox 11"/>
            <p:cNvSpPr txBox="1"/>
            <p:nvPr/>
          </p:nvSpPr>
          <p:spPr>
            <a:xfrm>
              <a:off x="0" y="-38100"/>
              <a:ext cx="2725844" cy="1102753"/>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flipH="1">
            <a:off x="6030003" y="1040844"/>
            <a:ext cx="11229297" cy="8772888"/>
          </a:xfrm>
          <a:custGeom>
            <a:avLst/>
            <a:gdLst/>
            <a:ahLst/>
            <a:cxnLst/>
            <a:rect l="l" t="t" r="r" b="b"/>
            <a:pathLst>
              <a:path w="11229297" h="8772888">
                <a:moveTo>
                  <a:pt x="11229297" y="0"/>
                </a:moveTo>
                <a:lnTo>
                  <a:pt x="0" y="0"/>
                </a:lnTo>
                <a:lnTo>
                  <a:pt x="0" y="8772888"/>
                </a:lnTo>
                <a:lnTo>
                  <a:pt x="11229297" y="8772888"/>
                </a:lnTo>
                <a:lnTo>
                  <a:pt x="11229297"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rot="7257529">
            <a:off x="1198761" y="4394535"/>
            <a:ext cx="742193" cy="1369149"/>
          </a:xfrm>
          <a:custGeom>
            <a:avLst/>
            <a:gdLst/>
            <a:ahLst/>
            <a:cxnLst/>
            <a:rect l="l" t="t" r="r" b="b"/>
            <a:pathLst>
              <a:path w="742193" h="1369149">
                <a:moveTo>
                  <a:pt x="0" y="0"/>
                </a:moveTo>
                <a:lnTo>
                  <a:pt x="742193" y="0"/>
                </a:lnTo>
                <a:lnTo>
                  <a:pt x="742193" y="1369149"/>
                </a:lnTo>
                <a:lnTo>
                  <a:pt x="0" y="13691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15568322" y="1844870"/>
            <a:ext cx="768019" cy="768019"/>
          </a:xfrm>
          <a:custGeom>
            <a:avLst/>
            <a:gdLst/>
            <a:ahLst/>
            <a:cxnLst/>
            <a:rect l="l" t="t" r="r" b="b"/>
            <a:pathLst>
              <a:path w="768019" h="768019">
                <a:moveTo>
                  <a:pt x="0" y="0"/>
                </a:moveTo>
                <a:lnTo>
                  <a:pt x="768019" y="0"/>
                </a:lnTo>
                <a:lnTo>
                  <a:pt x="768019" y="768018"/>
                </a:lnTo>
                <a:lnTo>
                  <a:pt x="0" y="76801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a:off x="16741624" y="3295193"/>
            <a:ext cx="1035351" cy="1043105"/>
          </a:xfrm>
          <a:custGeom>
            <a:avLst/>
            <a:gdLst/>
            <a:ahLst/>
            <a:cxnLst/>
            <a:rect l="l" t="t" r="r" b="b"/>
            <a:pathLst>
              <a:path w="1035351" h="1043105">
                <a:moveTo>
                  <a:pt x="0" y="0"/>
                </a:moveTo>
                <a:lnTo>
                  <a:pt x="1035352" y="0"/>
                </a:lnTo>
                <a:lnTo>
                  <a:pt x="1035352" y="1043105"/>
                </a:lnTo>
                <a:lnTo>
                  <a:pt x="0" y="1043105"/>
                </a:lnTo>
                <a:lnTo>
                  <a:pt x="0" y="0"/>
                </a:lnTo>
                <a:close/>
              </a:path>
            </a:pathLst>
          </a:custGeom>
          <a:blipFill>
            <a:blip r:embed="rId12">
              <a:extLst>
                <a:ext uri="{96DAC541-7B7A-43D3-8B79-37D633B846F1}">
                  <asvg:svgBlip xmlns:asvg="http://schemas.microsoft.com/office/drawing/2016/SVG/main" r:embed="rId13"/>
                </a:ext>
              </a:extLst>
            </a:blip>
            <a:stretch>
              <a:fillRect l="-16131" t="-123580" r="-514491" b="-293597"/>
            </a:stretch>
          </a:blipFill>
        </p:spPr>
        <p:txBody>
          <a:bodyPr/>
          <a:lstStyle/>
          <a:p>
            <a:endParaRPr lang="en-US"/>
          </a:p>
        </p:txBody>
      </p:sp>
      <p:sp>
        <p:nvSpPr>
          <p:cNvPr id="21" name="Freeform 21"/>
          <p:cNvSpPr/>
          <p:nvPr/>
        </p:nvSpPr>
        <p:spPr>
          <a:xfrm rot="4263341">
            <a:off x="16701971" y="5583178"/>
            <a:ext cx="683764" cy="1261363"/>
          </a:xfrm>
          <a:custGeom>
            <a:avLst/>
            <a:gdLst/>
            <a:ahLst/>
            <a:cxnLst/>
            <a:rect l="l" t="t" r="r" b="b"/>
            <a:pathLst>
              <a:path w="683764" h="1261363">
                <a:moveTo>
                  <a:pt x="0" y="0"/>
                </a:moveTo>
                <a:lnTo>
                  <a:pt x="683764" y="0"/>
                </a:lnTo>
                <a:lnTo>
                  <a:pt x="683764" y="1261363"/>
                </a:lnTo>
                <a:lnTo>
                  <a:pt x="0" y="126136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pic>
        <p:nvPicPr>
          <p:cNvPr id="22" name="Picture 21">
            <a:extLst>
              <a:ext uri="{FF2B5EF4-FFF2-40B4-BE49-F238E27FC236}">
                <a16:creationId xmlns:a16="http://schemas.microsoft.com/office/drawing/2014/main" id="{3DAFA511-BEF9-D19B-D173-318BB52ADCEB}"/>
              </a:ext>
            </a:extLst>
          </p:cNvPr>
          <p:cNvPicPr>
            <a:picLocks noChangeAspect="1"/>
          </p:cNvPicPr>
          <p:nvPr/>
        </p:nvPicPr>
        <p:blipFill>
          <a:blip r:embed="rId16"/>
          <a:stretch>
            <a:fillRect/>
          </a:stretch>
        </p:blipFill>
        <p:spPr>
          <a:xfrm>
            <a:off x="3429000" y="2933700"/>
            <a:ext cx="6647078" cy="358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2E3"/>
        </a:solidFill>
        <a:effectLst/>
      </p:bgPr>
    </p:bg>
    <p:spTree>
      <p:nvGrpSpPr>
        <p:cNvPr id="1" name=""/>
        <p:cNvGrpSpPr/>
        <p:nvPr/>
      </p:nvGrpSpPr>
      <p:grpSpPr>
        <a:xfrm>
          <a:off x="0" y="0"/>
          <a:ext cx="0" cy="0"/>
          <a:chOff x="0" y="0"/>
          <a:chExt cx="0" cy="0"/>
        </a:xfrm>
      </p:grpSpPr>
      <p:grpSp>
        <p:nvGrpSpPr>
          <p:cNvPr id="9" name="组合 8"/>
          <p:cNvGrpSpPr/>
          <p:nvPr/>
        </p:nvGrpSpPr>
        <p:grpSpPr>
          <a:xfrm>
            <a:off x="-8893" y="375864"/>
            <a:ext cx="18289271" cy="11109960"/>
            <a:chOff x="0" y="929"/>
            <a:chExt cx="14401" cy="8748"/>
          </a:xfrm>
        </p:grpSpPr>
        <p:grpSp>
          <p:nvGrpSpPr>
            <p:cNvPr id="37" name="组合 36"/>
            <p:cNvGrpSpPr/>
            <p:nvPr/>
          </p:nvGrpSpPr>
          <p:grpSpPr>
            <a:xfrm>
              <a:off x="0" y="4892"/>
              <a:ext cx="14401" cy="4785"/>
              <a:chOff x="0" y="0"/>
              <a:chExt cx="14401" cy="4785"/>
            </a:xfrm>
          </p:grpSpPr>
          <p:pic>
            <p:nvPicPr>
              <p:cNvPr id="38" name="图片 37"/>
              <p:cNvPicPr>
                <a:picLocks noChangeAspect="1"/>
              </p:cNvPicPr>
              <p:nvPr/>
            </p:nvPicPr>
            <p:blipFill rotWithShape="1">
              <a:blip r:embed="rId3" cstate="screen"/>
              <a:srcRect t="16751"/>
              <a:stretch>
                <a:fillRect/>
              </a:stretch>
            </p:blipFill>
            <p:spPr>
              <a:xfrm>
                <a:off x="0" y="0"/>
                <a:ext cx="14400" cy="4785"/>
              </a:xfrm>
              <a:prstGeom prst="rect">
                <a:avLst/>
              </a:prstGeom>
            </p:spPr>
          </p:pic>
          <p:pic>
            <p:nvPicPr>
              <p:cNvPr id="39" name="图片 38"/>
              <p:cNvPicPr>
                <a:picLocks noChangeAspect="1"/>
              </p:cNvPicPr>
              <p:nvPr/>
            </p:nvPicPr>
            <p:blipFill rotWithShape="1">
              <a:blip r:embed="rId3" cstate="screen"/>
              <a:srcRect t="16751"/>
              <a:stretch>
                <a:fillRect/>
              </a:stretch>
            </p:blipFill>
            <p:spPr>
              <a:xfrm flipH="1">
                <a:off x="1" y="0"/>
                <a:ext cx="14400" cy="4785"/>
              </a:xfrm>
              <a:prstGeom prst="rect">
                <a:avLst/>
              </a:prstGeom>
            </p:spPr>
          </p:pic>
        </p:grpSp>
        <p:pic>
          <p:nvPicPr>
            <p:cNvPr id="8" name="图片 7" descr="图层 6"/>
            <p:cNvPicPr>
              <a:picLocks noChangeAspect="1"/>
            </p:cNvPicPr>
            <p:nvPr/>
          </p:nvPicPr>
          <p:blipFill>
            <a:blip r:embed="rId4"/>
            <a:stretch>
              <a:fillRect/>
            </a:stretch>
          </p:blipFill>
          <p:spPr>
            <a:xfrm>
              <a:off x="6752" y="929"/>
              <a:ext cx="891" cy="889"/>
            </a:xfrm>
            <a:prstGeom prst="rect">
              <a:avLst/>
            </a:prstGeom>
          </p:spPr>
        </p:pic>
      </p:grpSp>
      <p:grpSp>
        <p:nvGrpSpPr>
          <p:cNvPr id="58" name="组合 57"/>
          <p:cNvGrpSpPr/>
          <p:nvPr/>
        </p:nvGrpSpPr>
        <p:grpSpPr>
          <a:xfrm>
            <a:off x="2832101" y="1497332"/>
            <a:ext cx="13395960" cy="8789670"/>
            <a:chOff x="6380" y="1309"/>
            <a:chExt cx="7586" cy="6347"/>
          </a:xfrm>
        </p:grpSpPr>
        <p:sp>
          <p:nvSpPr>
            <p:cNvPr id="57" name="云形 56"/>
            <p:cNvSpPr/>
            <p:nvPr/>
          </p:nvSpPr>
          <p:spPr>
            <a:xfrm>
              <a:off x="6580" y="1509"/>
              <a:ext cx="7386" cy="6147"/>
            </a:xfrm>
            <a:prstGeom prst="cloud">
              <a:avLst/>
            </a:prstGeom>
            <a:solidFill>
              <a:srgbClr val="63C0B4"/>
            </a:solidFill>
            <a:ln w="12700" cmpd="sng">
              <a:solidFill>
                <a:srgbClr val="843C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sz="3600">
                <a:solidFill>
                  <a:prstClr val="white"/>
                </a:solidFill>
                <a:latin typeface="Calibri" panose="020F0502020204030204"/>
                <a:ea typeface="等线" panose="02010600030101010101" pitchFamily="2" charset="-122"/>
              </a:endParaRPr>
            </a:p>
          </p:txBody>
        </p:sp>
        <p:sp>
          <p:nvSpPr>
            <p:cNvPr id="55" name="云形 54"/>
            <p:cNvSpPr/>
            <p:nvPr/>
          </p:nvSpPr>
          <p:spPr>
            <a:xfrm>
              <a:off x="6380" y="1309"/>
              <a:ext cx="7386" cy="6147"/>
            </a:xfrm>
            <a:prstGeom prst="cloud">
              <a:avLst/>
            </a:prstGeom>
            <a:solidFill>
              <a:schemeClr val="bg1"/>
            </a:solidFill>
            <a:ln w="12700" cmpd="sng">
              <a:solidFill>
                <a:srgbClr val="843C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zh-CN" altLang="en-US" sz="3600">
                <a:solidFill>
                  <a:prstClr val="white"/>
                </a:solidFill>
                <a:latin typeface="Calibri" panose="020F0502020204030204"/>
                <a:ea typeface="等线" panose="02010600030101010101" pitchFamily="2" charset="-122"/>
              </a:endParaRPr>
            </a:p>
          </p:txBody>
        </p:sp>
      </p:grpSp>
      <p:pic>
        <p:nvPicPr>
          <p:cNvPr id="11" name="图片 10"/>
          <p:cNvPicPr>
            <a:picLocks noChangeAspect="1"/>
          </p:cNvPicPr>
          <p:nvPr/>
        </p:nvPicPr>
        <p:blipFill>
          <a:blip r:embed="rId5" cstate="screen"/>
          <a:stretch>
            <a:fillRect/>
          </a:stretch>
        </p:blipFill>
        <p:spPr>
          <a:xfrm flipH="1">
            <a:off x="14599916" y="0"/>
            <a:ext cx="3680460" cy="3680460"/>
          </a:xfrm>
          <a:prstGeom prst="rect">
            <a:avLst/>
          </a:prstGeom>
        </p:spPr>
      </p:pic>
      <p:pic>
        <p:nvPicPr>
          <p:cNvPr id="2" name="图片 1"/>
          <p:cNvPicPr>
            <a:picLocks noChangeAspect="1"/>
          </p:cNvPicPr>
          <p:nvPr/>
        </p:nvPicPr>
        <p:blipFill>
          <a:blip r:embed="rId5" cstate="screen"/>
          <a:stretch>
            <a:fillRect/>
          </a:stretch>
        </p:blipFill>
        <p:spPr>
          <a:xfrm>
            <a:off x="7625" y="0"/>
            <a:ext cx="3680460" cy="3680460"/>
          </a:xfrm>
          <a:prstGeom prst="rect">
            <a:avLst/>
          </a:prstGeom>
        </p:spPr>
      </p:pic>
      <p:pic>
        <p:nvPicPr>
          <p:cNvPr id="18" name="Picture 17">
            <a:extLst>
              <a:ext uri="{FF2B5EF4-FFF2-40B4-BE49-F238E27FC236}">
                <a16:creationId xmlns:a16="http://schemas.microsoft.com/office/drawing/2014/main" id="{8EBB436A-930C-4751-9642-4A3DECA70D6F}"/>
              </a:ext>
            </a:extLst>
          </p:cNvPr>
          <p:cNvPicPr>
            <a:picLocks noChangeAspect="1"/>
          </p:cNvPicPr>
          <p:nvPr/>
        </p:nvPicPr>
        <p:blipFill>
          <a:blip r:embed="rId6" cstate="print">
            <a:extLst>
              <a:ext uri="{28A0092B-C50C-407E-A947-70E740481C1C}">
                <a14:useLocalDpi xmlns:a14="http://schemas.microsoft.com/office/drawing/2010/main" val="0"/>
              </a:ext>
            </a:extLst>
          </a:blip>
          <a:srcRect l="578" t="18600" r="526" b="51863"/>
          <a:stretch>
            <a:fillRect/>
          </a:stretch>
        </p:blipFill>
        <p:spPr>
          <a:xfrm>
            <a:off x="5119105" y="3947284"/>
            <a:ext cx="8468777" cy="1806398"/>
          </a:xfrm>
          <a:custGeom>
            <a:avLst/>
            <a:gdLst/>
            <a:ahLst/>
            <a:cxnLst/>
            <a:rect l="l" t="t" r="r" b="b"/>
            <a:pathLst>
              <a:path w="4234388" h="903199">
                <a:moveTo>
                  <a:pt x="3631692" y="790728"/>
                </a:moveTo>
                <a:cubicBezTo>
                  <a:pt x="3639922" y="790728"/>
                  <a:pt x="3647808" y="792213"/>
                  <a:pt x="3655352" y="795185"/>
                </a:cubicBezTo>
                <a:cubicBezTo>
                  <a:pt x="3662896" y="798157"/>
                  <a:pt x="3669640" y="802272"/>
                  <a:pt x="3675583" y="807530"/>
                </a:cubicBezTo>
                <a:cubicBezTo>
                  <a:pt x="3681527" y="812787"/>
                  <a:pt x="3686327" y="818960"/>
                  <a:pt x="3689985" y="826046"/>
                </a:cubicBezTo>
                <a:cubicBezTo>
                  <a:pt x="3693643" y="833133"/>
                  <a:pt x="3695471" y="840562"/>
                  <a:pt x="3695471" y="848335"/>
                </a:cubicBezTo>
                <a:cubicBezTo>
                  <a:pt x="3695471" y="857479"/>
                  <a:pt x="3693186" y="865823"/>
                  <a:pt x="3688613" y="873366"/>
                </a:cubicBezTo>
                <a:cubicBezTo>
                  <a:pt x="3684042" y="880910"/>
                  <a:pt x="3678327" y="887197"/>
                  <a:pt x="3671469" y="892226"/>
                </a:cubicBezTo>
                <a:cubicBezTo>
                  <a:pt x="3665982" y="895884"/>
                  <a:pt x="3660153" y="898627"/>
                  <a:pt x="3653981" y="900456"/>
                </a:cubicBezTo>
                <a:cubicBezTo>
                  <a:pt x="3647808" y="902284"/>
                  <a:pt x="3641522" y="903199"/>
                  <a:pt x="3635121" y="903199"/>
                </a:cubicBezTo>
                <a:cubicBezTo>
                  <a:pt x="3616376" y="903199"/>
                  <a:pt x="3600831" y="897027"/>
                  <a:pt x="3588487" y="884682"/>
                </a:cubicBezTo>
                <a:cubicBezTo>
                  <a:pt x="3577971" y="874167"/>
                  <a:pt x="3572713" y="861594"/>
                  <a:pt x="3572713" y="846963"/>
                </a:cubicBezTo>
                <a:cubicBezTo>
                  <a:pt x="3572713" y="830961"/>
                  <a:pt x="3579114" y="817245"/>
                  <a:pt x="3591916" y="805815"/>
                </a:cubicBezTo>
                <a:cubicBezTo>
                  <a:pt x="3603803" y="795757"/>
                  <a:pt x="3617062" y="790728"/>
                  <a:pt x="3631692" y="790728"/>
                </a:cubicBezTo>
                <a:close/>
                <a:moveTo>
                  <a:pt x="2976601" y="436169"/>
                </a:moveTo>
                <a:cubicBezTo>
                  <a:pt x="2969743" y="436169"/>
                  <a:pt x="2964485" y="437998"/>
                  <a:pt x="2960827" y="441655"/>
                </a:cubicBezTo>
                <a:cubicBezTo>
                  <a:pt x="2958541" y="444399"/>
                  <a:pt x="2956941" y="448285"/>
                  <a:pt x="2956027" y="453314"/>
                </a:cubicBezTo>
                <a:cubicBezTo>
                  <a:pt x="2955112" y="458343"/>
                  <a:pt x="2954655" y="463372"/>
                  <a:pt x="2954655" y="468402"/>
                </a:cubicBezTo>
                <a:cubicBezTo>
                  <a:pt x="2954655" y="474802"/>
                  <a:pt x="2955112" y="480860"/>
                  <a:pt x="2956027" y="486575"/>
                </a:cubicBezTo>
                <a:cubicBezTo>
                  <a:pt x="2956941" y="492290"/>
                  <a:pt x="2957855" y="496291"/>
                  <a:pt x="2958770" y="498577"/>
                </a:cubicBezTo>
                <a:cubicBezTo>
                  <a:pt x="2961970" y="504978"/>
                  <a:pt x="2969286" y="508178"/>
                  <a:pt x="2980716" y="508178"/>
                </a:cubicBezTo>
                <a:cubicBezTo>
                  <a:pt x="2985745" y="508178"/>
                  <a:pt x="2990774" y="507492"/>
                  <a:pt x="2995803" y="506121"/>
                </a:cubicBezTo>
                <a:cubicBezTo>
                  <a:pt x="3000832" y="504749"/>
                  <a:pt x="3005176" y="502692"/>
                  <a:pt x="3008833" y="499948"/>
                </a:cubicBezTo>
                <a:cubicBezTo>
                  <a:pt x="3012948" y="496748"/>
                  <a:pt x="3016377" y="492176"/>
                  <a:pt x="3019120" y="486232"/>
                </a:cubicBezTo>
                <a:cubicBezTo>
                  <a:pt x="3021864" y="480289"/>
                  <a:pt x="3023235" y="474802"/>
                  <a:pt x="3023235" y="469773"/>
                </a:cubicBezTo>
                <a:cubicBezTo>
                  <a:pt x="3023235" y="464744"/>
                  <a:pt x="3021749" y="460172"/>
                  <a:pt x="3018778" y="456057"/>
                </a:cubicBezTo>
                <a:cubicBezTo>
                  <a:pt x="3015806" y="451942"/>
                  <a:pt x="3011920" y="448399"/>
                  <a:pt x="3007119" y="445427"/>
                </a:cubicBezTo>
                <a:cubicBezTo>
                  <a:pt x="3002318" y="442455"/>
                  <a:pt x="2997175" y="440169"/>
                  <a:pt x="2991688" y="438569"/>
                </a:cubicBezTo>
                <a:cubicBezTo>
                  <a:pt x="2986202" y="436969"/>
                  <a:pt x="2981173" y="436169"/>
                  <a:pt x="2976601" y="436169"/>
                </a:cubicBezTo>
                <a:close/>
                <a:moveTo>
                  <a:pt x="584073" y="414223"/>
                </a:moveTo>
                <a:cubicBezTo>
                  <a:pt x="579044" y="414223"/>
                  <a:pt x="574243" y="415938"/>
                  <a:pt x="569671" y="419367"/>
                </a:cubicBezTo>
                <a:cubicBezTo>
                  <a:pt x="565099" y="422796"/>
                  <a:pt x="562813" y="427482"/>
                  <a:pt x="562813" y="433426"/>
                </a:cubicBezTo>
                <a:lnTo>
                  <a:pt x="562813" y="437541"/>
                </a:lnTo>
                <a:cubicBezTo>
                  <a:pt x="563728" y="443027"/>
                  <a:pt x="566014" y="446913"/>
                  <a:pt x="569671" y="449199"/>
                </a:cubicBezTo>
                <a:cubicBezTo>
                  <a:pt x="573329" y="451485"/>
                  <a:pt x="577215" y="452628"/>
                  <a:pt x="581330" y="452628"/>
                </a:cubicBezTo>
                <a:cubicBezTo>
                  <a:pt x="586359" y="452628"/>
                  <a:pt x="591274" y="451028"/>
                  <a:pt x="596075" y="447828"/>
                </a:cubicBezTo>
                <a:cubicBezTo>
                  <a:pt x="600875" y="444627"/>
                  <a:pt x="603276" y="440055"/>
                  <a:pt x="603276" y="434112"/>
                </a:cubicBezTo>
                <a:cubicBezTo>
                  <a:pt x="603276" y="433197"/>
                  <a:pt x="602818" y="430911"/>
                  <a:pt x="601904" y="427254"/>
                </a:cubicBezTo>
                <a:cubicBezTo>
                  <a:pt x="598704" y="418567"/>
                  <a:pt x="592760" y="414223"/>
                  <a:pt x="584073" y="414223"/>
                </a:cubicBezTo>
                <a:close/>
                <a:moveTo>
                  <a:pt x="571729" y="284607"/>
                </a:moveTo>
                <a:cubicBezTo>
                  <a:pt x="586359" y="284607"/>
                  <a:pt x="601218" y="285293"/>
                  <a:pt x="616306" y="286665"/>
                </a:cubicBezTo>
                <a:cubicBezTo>
                  <a:pt x="651510" y="289865"/>
                  <a:pt x="683400" y="297180"/>
                  <a:pt x="711975" y="308610"/>
                </a:cubicBezTo>
                <a:cubicBezTo>
                  <a:pt x="740550" y="320040"/>
                  <a:pt x="763067" y="337414"/>
                  <a:pt x="779526" y="360731"/>
                </a:cubicBezTo>
                <a:cubicBezTo>
                  <a:pt x="795528" y="383591"/>
                  <a:pt x="803529" y="409651"/>
                  <a:pt x="803529" y="438912"/>
                </a:cubicBezTo>
                <a:cubicBezTo>
                  <a:pt x="803529" y="452171"/>
                  <a:pt x="801929" y="464515"/>
                  <a:pt x="798728" y="475945"/>
                </a:cubicBezTo>
                <a:cubicBezTo>
                  <a:pt x="795071" y="490119"/>
                  <a:pt x="789242" y="503492"/>
                  <a:pt x="781241" y="516065"/>
                </a:cubicBezTo>
                <a:cubicBezTo>
                  <a:pt x="773240" y="528638"/>
                  <a:pt x="763524" y="539496"/>
                  <a:pt x="752094" y="548640"/>
                </a:cubicBezTo>
                <a:cubicBezTo>
                  <a:pt x="763981" y="563728"/>
                  <a:pt x="775297" y="581444"/>
                  <a:pt x="786041" y="601790"/>
                </a:cubicBezTo>
                <a:cubicBezTo>
                  <a:pt x="796786" y="622135"/>
                  <a:pt x="802843" y="643281"/>
                  <a:pt x="804215" y="665226"/>
                </a:cubicBezTo>
                <a:lnTo>
                  <a:pt x="804215" y="673456"/>
                </a:lnTo>
                <a:cubicBezTo>
                  <a:pt x="804215" y="699059"/>
                  <a:pt x="797243" y="721233"/>
                  <a:pt x="783298" y="739978"/>
                </a:cubicBezTo>
                <a:cubicBezTo>
                  <a:pt x="769354" y="758724"/>
                  <a:pt x="751637" y="770382"/>
                  <a:pt x="730149" y="774954"/>
                </a:cubicBezTo>
                <a:cubicBezTo>
                  <a:pt x="723291" y="776326"/>
                  <a:pt x="716890" y="777012"/>
                  <a:pt x="710946" y="777012"/>
                </a:cubicBezTo>
                <a:cubicBezTo>
                  <a:pt x="691744" y="777012"/>
                  <a:pt x="674827" y="771868"/>
                  <a:pt x="660197" y="761581"/>
                </a:cubicBezTo>
                <a:cubicBezTo>
                  <a:pt x="645567" y="751294"/>
                  <a:pt x="634137" y="740207"/>
                  <a:pt x="625907" y="728320"/>
                </a:cubicBezTo>
                <a:cubicBezTo>
                  <a:pt x="615391" y="713689"/>
                  <a:pt x="608076" y="697459"/>
                  <a:pt x="603961" y="679628"/>
                </a:cubicBezTo>
                <a:cubicBezTo>
                  <a:pt x="599847" y="661797"/>
                  <a:pt x="597561" y="643738"/>
                  <a:pt x="597103" y="625450"/>
                </a:cubicBezTo>
                <a:cubicBezTo>
                  <a:pt x="597103" y="619049"/>
                  <a:pt x="596646" y="613105"/>
                  <a:pt x="595732" y="607619"/>
                </a:cubicBezTo>
                <a:cubicBezTo>
                  <a:pt x="594817" y="602133"/>
                  <a:pt x="592303" y="598018"/>
                  <a:pt x="588188" y="595275"/>
                </a:cubicBezTo>
                <a:cubicBezTo>
                  <a:pt x="585902" y="593903"/>
                  <a:pt x="584073" y="593217"/>
                  <a:pt x="582702" y="593217"/>
                </a:cubicBezTo>
                <a:cubicBezTo>
                  <a:pt x="579501" y="593217"/>
                  <a:pt x="577215" y="594932"/>
                  <a:pt x="575844" y="598361"/>
                </a:cubicBezTo>
                <a:cubicBezTo>
                  <a:pt x="574472" y="601790"/>
                  <a:pt x="573786" y="605333"/>
                  <a:pt x="573786" y="608991"/>
                </a:cubicBezTo>
                <a:cubicBezTo>
                  <a:pt x="573786" y="618135"/>
                  <a:pt x="574358" y="626936"/>
                  <a:pt x="575501" y="635394"/>
                </a:cubicBezTo>
                <a:cubicBezTo>
                  <a:pt x="576644" y="643852"/>
                  <a:pt x="577215" y="652425"/>
                  <a:pt x="577215" y="661111"/>
                </a:cubicBezTo>
                <a:cubicBezTo>
                  <a:pt x="577215" y="662940"/>
                  <a:pt x="577101" y="664540"/>
                  <a:pt x="576872" y="665912"/>
                </a:cubicBezTo>
                <a:cubicBezTo>
                  <a:pt x="576644" y="667284"/>
                  <a:pt x="576529" y="668884"/>
                  <a:pt x="576529" y="670713"/>
                </a:cubicBezTo>
                <a:cubicBezTo>
                  <a:pt x="575615" y="692658"/>
                  <a:pt x="569786" y="712318"/>
                  <a:pt x="559042" y="729691"/>
                </a:cubicBezTo>
                <a:cubicBezTo>
                  <a:pt x="548297" y="747065"/>
                  <a:pt x="534238" y="759638"/>
                  <a:pt x="516865" y="767410"/>
                </a:cubicBezTo>
                <a:cubicBezTo>
                  <a:pt x="503606" y="772897"/>
                  <a:pt x="491033" y="775640"/>
                  <a:pt x="479146" y="775640"/>
                </a:cubicBezTo>
                <a:cubicBezTo>
                  <a:pt x="460858" y="775640"/>
                  <a:pt x="444284" y="770725"/>
                  <a:pt x="429425" y="760895"/>
                </a:cubicBezTo>
                <a:cubicBezTo>
                  <a:pt x="414566" y="751065"/>
                  <a:pt x="403251" y="739750"/>
                  <a:pt x="395478" y="726948"/>
                </a:cubicBezTo>
                <a:cubicBezTo>
                  <a:pt x="386334" y="711861"/>
                  <a:pt x="380276" y="695401"/>
                  <a:pt x="377305" y="677571"/>
                </a:cubicBezTo>
                <a:cubicBezTo>
                  <a:pt x="374333" y="659740"/>
                  <a:pt x="372618" y="641909"/>
                  <a:pt x="372161" y="624078"/>
                </a:cubicBezTo>
                <a:lnTo>
                  <a:pt x="372161" y="608991"/>
                </a:lnTo>
                <a:cubicBezTo>
                  <a:pt x="372161" y="587959"/>
                  <a:pt x="372618" y="567157"/>
                  <a:pt x="373533" y="546583"/>
                </a:cubicBezTo>
                <a:cubicBezTo>
                  <a:pt x="374447" y="526009"/>
                  <a:pt x="375361" y="505206"/>
                  <a:pt x="376276" y="484175"/>
                </a:cubicBezTo>
                <a:cubicBezTo>
                  <a:pt x="376733" y="468630"/>
                  <a:pt x="377305" y="453085"/>
                  <a:pt x="377990" y="437541"/>
                </a:cubicBezTo>
                <a:cubicBezTo>
                  <a:pt x="378676" y="421996"/>
                  <a:pt x="381305" y="406908"/>
                  <a:pt x="385877" y="392278"/>
                </a:cubicBezTo>
                <a:cubicBezTo>
                  <a:pt x="390906" y="375819"/>
                  <a:pt x="398564" y="360502"/>
                  <a:pt x="408851" y="346329"/>
                </a:cubicBezTo>
                <a:cubicBezTo>
                  <a:pt x="419138" y="332156"/>
                  <a:pt x="431597" y="320497"/>
                  <a:pt x="446227" y="311353"/>
                </a:cubicBezTo>
                <a:cubicBezTo>
                  <a:pt x="462229" y="301752"/>
                  <a:pt x="481089" y="294894"/>
                  <a:pt x="502806" y="290779"/>
                </a:cubicBezTo>
                <a:cubicBezTo>
                  <a:pt x="524523" y="286665"/>
                  <a:pt x="547497" y="284607"/>
                  <a:pt x="571729" y="284607"/>
                </a:cubicBezTo>
                <a:close/>
                <a:moveTo>
                  <a:pt x="3648837" y="279807"/>
                </a:moveTo>
                <a:cubicBezTo>
                  <a:pt x="3657524" y="279807"/>
                  <a:pt x="3666211" y="280035"/>
                  <a:pt x="3674897" y="280492"/>
                </a:cubicBezTo>
                <a:cubicBezTo>
                  <a:pt x="3683584" y="280950"/>
                  <a:pt x="3692271" y="281864"/>
                  <a:pt x="3700958" y="283236"/>
                </a:cubicBezTo>
                <a:cubicBezTo>
                  <a:pt x="3710559" y="284607"/>
                  <a:pt x="3720046" y="286665"/>
                  <a:pt x="3729418" y="289408"/>
                </a:cubicBezTo>
                <a:cubicBezTo>
                  <a:pt x="3738791" y="292151"/>
                  <a:pt x="3747592" y="296037"/>
                  <a:pt x="3755822" y="301066"/>
                </a:cubicBezTo>
                <a:cubicBezTo>
                  <a:pt x="3766337" y="307467"/>
                  <a:pt x="3774681" y="316154"/>
                  <a:pt x="3780854" y="327127"/>
                </a:cubicBezTo>
                <a:cubicBezTo>
                  <a:pt x="3787026" y="338100"/>
                  <a:pt x="3790569" y="349530"/>
                  <a:pt x="3791484" y="361417"/>
                </a:cubicBezTo>
                <a:cubicBezTo>
                  <a:pt x="3791484" y="362331"/>
                  <a:pt x="3791598" y="363017"/>
                  <a:pt x="3791826" y="363474"/>
                </a:cubicBezTo>
                <a:cubicBezTo>
                  <a:pt x="3792055" y="363931"/>
                  <a:pt x="3792169" y="364617"/>
                  <a:pt x="3792169" y="365532"/>
                </a:cubicBezTo>
                <a:cubicBezTo>
                  <a:pt x="3792169" y="374676"/>
                  <a:pt x="3790341" y="383705"/>
                  <a:pt x="3786683" y="392621"/>
                </a:cubicBezTo>
                <a:cubicBezTo>
                  <a:pt x="3783025" y="401536"/>
                  <a:pt x="3778110" y="409423"/>
                  <a:pt x="3771938" y="416281"/>
                </a:cubicBezTo>
                <a:cubicBezTo>
                  <a:pt x="3765766" y="423139"/>
                  <a:pt x="3758336" y="428625"/>
                  <a:pt x="3749650" y="432740"/>
                </a:cubicBezTo>
                <a:cubicBezTo>
                  <a:pt x="3740963" y="436855"/>
                  <a:pt x="3731590" y="438912"/>
                  <a:pt x="3721532" y="438912"/>
                </a:cubicBezTo>
                <a:cubicBezTo>
                  <a:pt x="3720160" y="438912"/>
                  <a:pt x="3718674" y="438912"/>
                  <a:pt x="3717074" y="438912"/>
                </a:cubicBezTo>
                <a:cubicBezTo>
                  <a:pt x="3715474" y="438912"/>
                  <a:pt x="3713760" y="438684"/>
                  <a:pt x="3711931" y="438226"/>
                </a:cubicBezTo>
                <a:cubicBezTo>
                  <a:pt x="3708273" y="437769"/>
                  <a:pt x="3704387" y="437198"/>
                  <a:pt x="3700272" y="436512"/>
                </a:cubicBezTo>
                <a:cubicBezTo>
                  <a:pt x="3696157" y="435826"/>
                  <a:pt x="3692043" y="435483"/>
                  <a:pt x="3687928" y="435483"/>
                </a:cubicBezTo>
                <a:cubicBezTo>
                  <a:pt x="3683356" y="435483"/>
                  <a:pt x="3679355" y="436169"/>
                  <a:pt x="3675926" y="437541"/>
                </a:cubicBezTo>
                <a:cubicBezTo>
                  <a:pt x="3672497" y="438912"/>
                  <a:pt x="3670097" y="441655"/>
                  <a:pt x="3668725" y="445770"/>
                </a:cubicBezTo>
                <a:cubicBezTo>
                  <a:pt x="3667811" y="448513"/>
                  <a:pt x="3667354" y="450342"/>
                  <a:pt x="3667354" y="451257"/>
                </a:cubicBezTo>
                <a:cubicBezTo>
                  <a:pt x="3667354" y="454914"/>
                  <a:pt x="3669068" y="457429"/>
                  <a:pt x="3672497" y="458800"/>
                </a:cubicBezTo>
                <a:cubicBezTo>
                  <a:pt x="3675926" y="460172"/>
                  <a:pt x="3679698" y="460858"/>
                  <a:pt x="3683813" y="460858"/>
                </a:cubicBezTo>
                <a:cubicBezTo>
                  <a:pt x="3687014" y="460858"/>
                  <a:pt x="3689528" y="460629"/>
                  <a:pt x="3691357" y="460172"/>
                </a:cubicBezTo>
                <a:cubicBezTo>
                  <a:pt x="3695014" y="459715"/>
                  <a:pt x="3698443" y="459372"/>
                  <a:pt x="3701644" y="459143"/>
                </a:cubicBezTo>
                <a:cubicBezTo>
                  <a:pt x="3704844" y="458915"/>
                  <a:pt x="3708273" y="458800"/>
                  <a:pt x="3711931" y="458800"/>
                </a:cubicBezTo>
                <a:cubicBezTo>
                  <a:pt x="3715588" y="458800"/>
                  <a:pt x="3719246" y="458915"/>
                  <a:pt x="3722903" y="459143"/>
                </a:cubicBezTo>
                <a:cubicBezTo>
                  <a:pt x="3726561" y="459372"/>
                  <a:pt x="3730219" y="459715"/>
                  <a:pt x="3733876" y="460172"/>
                </a:cubicBezTo>
                <a:cubicBezTo>
                  <a:pt x="3758565" y="462915"/>
                  <a:pt x="3775253" y="473431"/>
                  <a:pt x="3783940" y="491719"/>
                </a:cubicBezTo>
                <a:cubicBezTo>
                  <a:pt x="3788512" y="501320"/>
                  <a:pt x="3790798" y="511836"/>
                  <a:pt x="3790798" y="523266"/>
                </a:cubicBezTo>
                <a:cubicBezTo>
                  <a:pt x="3790798" y="536982"/>
                  <a:pt x="3787369" y="549669"/>
                  <a:pt x="3780511" y="561327"/>
                </a:cubicBezTo>
                <a:cubicBezTo>
                  <a:pt x="3773653" y="572986"/>
                  <a:pt x="3764966" y="581330"/>
                  <a:pt x="3754450" y="586359"/>
                </a:cubicBezTo>
                <a:cubicBezTo>
                  <a:pt x="3746678" y="590017"/>
                  <a:pt x="3737534" y="591846"/>
                  <a:pt x="3727018" y="591846"/>
                </a:cubicBezTo>
                <a:cubicBezTo>
                  <a:pt x="3720618" y="591846"/>
                  <a:pt x="3714217" y="591274"/>
                  <a:pt x="3707816" y="590131"/>
                </a:cubicBezTo>
                <a:cubicBezTo>
                  <a:pt x="3701415" y="588988"/>
                  <a:pt x="3695014" y="587731"/>
                  <a:pt x="3688613" y="586359"/>
                </a:cubicBezTo>
                <a:cubicBezTo>
                  <a:pt x="3686785" y="585902"/>
                  <a:pt x="3684042" y="585673"/>
                  <a:pt x="3680384" y="585673"/>
                </a:cubicBezTo>
                <a:cubicBezTo>
                  <a:pt x="3675812" y="585673"/>
                  <a:pt x="3672040" y="586588"/>
                  <a:pt x="3669068" y="588417"/>
                </a:cubicBezTo>
                <a:cubicBezTo>
                  <a:pt x="3666096" y="590245"/>
                  <a:pt x="3664611" y="593446"/>
                  <a:pt x="3664611" y="598018"/>
                </a:cubicBezTo>
                <a:cubicBezTo>
                  <a:pt x="3664611" y="604419"/>
                  <a:pt x="3666782" y="608876"/>
                  <a:pt x="3671126" y="611391"/>
                </a:cubicBezTo>
                <a:cubicBezTo>
                  <a:pt x="3675469" y="613905"/>
                  <a:pt x="3680612" y="615163"/>
                  <a:pt x="3686556" y="615163"/>
                </a:cubicBezTo>
                <a:cubicBezTo>
                  <a:pt x="3688842" y="615163"/>
                  <a:pt x="3691242" y="615048"/>
                  <a:pt x="3693757" y="614820"/>
                </a:cubicBezTo>
                <a:cubicBezTo>
                  <a:pt x="3696272" y="614591"/>
                  <a:pt x="3698672" y="614248"/>
                  <a:pt x="3700958" y="613791"/>
                </a:cubicBezTo>
                <a:cubicBezTo>
                  <a:pt x="3704158" y="613334"/>
                  <a:pt x="3707359" y="612991"/>
                  <a:pt x="3710559" y="612762"/>
                </a:cubicBezTo>
                <a:cubicBezTo>
                  <a:pt x="3713760" y="612534"/>
                  <a:pt x="3716731" y="612420"/>
                  <a:pt x="3719475" y="612420"/>
                </a:cubicBezTo>
                <a:cubicBezTo>
                  <a:pt x="3740049" y="612420"/>
                  <a:pt x="3756622" y="618020"/>
                  <a:pt x="3769195" y="629222"/>
                </a:cubicBezTo>
                <a:cubicBezTo>
                  <a:pt x="3781768" y="640423"/>
                  <a:pt x="3788054" y="656539"/>
                  <a:pt x="3788054" y="677571"/>
                </a:cubicBezTo>
                <a:cubicBezTo>
                  <a:pt x="3788054" y="678485"/>
                  <a:pt x="3787940" y="679285"/>
                  <a:pt x="3787712" y="679971"/>
                </a:cubicBezTo>
                <a:cubicBezTo>
                  <a:pt x="3787483" y="680657"/>
                  <a:pt x="3787369" y="681457"/>
                  <a:pt x="3787369" y="682371"/>
                </a:cubicBezTo>
                <a:cubicBezTo>
                  <a:pt x="3786454" y="699288"/>
                  <a:pt x="3782111" y="713575"/>
                  <a:pt x="3774338" y="725234"/>
                </a:cubicBezTo>
                <a:cubicBezTo>
                  <a:pt x="3766566" y="736892"/>
                  <a:pt x="3756394" y="746493"/>
                  <a:pt x="3743821" y="754037"/>
                </a:cubicBezTo>
                <a:cubicBezTo>
                  <a:pt x="3731247" y="761581"/>
                  <a:pt x="3716960" y="767067"/>
                  <a:pt x="3700958" y="770496"/>
                </a:cubicBezTo>
                <a:cubicBezTo>
                  <a:pt x="3684956" y="773925"/>
                  <a:pt x="3668039" y="775640"/>
                  <a:pt x="3650209" y="775640"/>
                </a:cubicBezTo>
                <a:cubicBezTo>
                  <a:pt x="3633292" y="775640"/>
                  <a:pt x="3616376" y="774268"/>
                  <a:pt x="3599460" y="771525"/>
                </a:cubicBezTo>
                <a:cubicBezTo>
                  <a:pt x="3585744" y="769239"/>
                  <a:pt x="3572142" y="765696"/>
                  <a:pt x="3558654" y="760895"/>
                </a:cubicBezTo>
                <a:cubicBezTo>
                  <a:pt x="3545167" y="756095"/>
                  <a:pt x="3533166" y="749122"/>
                  <a:pt x="3522650" y="739978"/>
                </a:cubicBezTo>
                <a:cubicBezTo>
                  <a:pt x="3510305" y="729463"/>
                  <a:pt x="3500590" y="715861"/>
                  <a:pt x="3493504" y="699173"/>
                </a:cubicBezTo>
                <a:cubicBezTo>
                  <a:pt x="3486417" y="682485"/>
                  <a:pt x="3480930" y="664197"/>
                  <a:pt x="3477044" y="644309"/>
                </a:cubicBezTo>
                <a:cubicBezTo>
                  <a:pt x="3473158" y="624421"/>
                  <a:pt x="3470644" y="603276"/>
                  <a:pt x="3469500" y="580873"/>
                </a:cubicBezTo>
                <a:cubicBezTo>
                  <a:pt x="3468357" y="558470"/>
                  <a:pt x="3467786" y="536067"/>
                  <a:pt x="3467786" y="513664"/>
                </a:cubicBezTo>
                <a:lnTo>
                  <a:pt x="3467786" y="473888"/>
                </a:lnTo>
                <a:cubicBezTo>
                  <a:pt x="3468243" y="439141"/>
                  <a:pt x="3471787" y="407823"/>
                  <a:pt x="3478416" y="379933"/>
                </a:cubicBezTo>
                <a:cubicBezTo>
                  <a:pt x="3485045" y="352044"/>
                  <a:pt x="3498876" y="329870"/>
                  <a:pt x="3519907" y="313411"/>
                </a:cubicBezTo>
                <a:cubicBezTo>
                  <a:pt x="3534537" y="301524"/>
                  <a:pt x="3553282" y="292951"/>
                  <a:pt x="3576142" y="287693"/>
                </a:cubicBezTo>
                <a:cubicBezTo>
                  <a:pt x="3599002" y="282435"/>
                  <a:pt x="3623234" y="279807"/>
                  <a:pt x="3648837" y="279807"/>
                </a:cubicBezTo>
                <a:close/>
                <a:moveTo>
                  <a:pt x="1877187" y="279807"/>
                </a:moveTo>
                <a:cubicBezTo>
                  <a:pt x="1885874" y="279807"/>
                  <a:pt x="1894561" y="280035"/>
                  <a:pt x="1903248" y="280492"/>
                </a:cubicBezTo>
                <a:cubicBezTo>
                  <a:pt x="1911934" y="280950"/>
                  <a:pt x="1920621" y="281864"/>
                  <a:pt x="1929308" y="283236"/>
                </a:cubicBezTo>
                <a:cubicBezTo>
                  <a:pt x="1938909" y="284607"/>
                  <a:pt x="1948396" y="286665"/>
                  <a:pt x="1957769" y="289408"/>
                </a:cubicBezTo>
                <a:cubicBezTo>
                  <a:pt x="1967141" y="292151"/>
                  <a:pt x="1975942" y="296037"/>
                  <a:pt x="1984172" y="301066"/>
                </a:cubicBezTo>
                <a:cubicBezTo>
                  <a:pt x="1994688" y="307467"/>
                  <a:pt x="2003031" y="316154"/>
                  <a:pt x="2009204" y="327127"/>
                </a:cubicBezTo>
                <a:cubicBezTo>
                  <a:pt x="2015376" y="338100"/>
                  <a:pt x="2018919" y="349530"/>
                  <a:pt x="2019834" y="361417"/>
                </a:cubicBezTo>
                <a:cubicBezTo>
                  <a:pt x="2019834" y="362331"/>
                  <a:pt x="2019948" y="363017"/>
                  <a:pt x="2020176" y="363474"/>
                </a:cubicBezTo>
                <a:cubicBezTo>
                  <a:pt x="2020405" y="363931"/>
                  <a:pt x="2020519" y="364617"/>
                  <a:pt x="2020519" y="365532"/>
                </a:cubicBezTo>
                <a:cubicBezTo>
                  <a:pt x="2020519" y="374676"/>
                  <a:pt x="2018691" y="383705"/>
                  <a:pt x="2015033" y="392621"/>
                </a:cubicBezTo>
                <a:cubicBezTo>
                  <a:pt x="2011375" y="401536"/>
                  <a:pt x="2006460" y="409423"/>
                  <a:pt x="2000288" y="416281"/>
                </a:cubicBezTo>
                <a:cubicBezTo>
                  <a:pt x="1994116" y="423139"/>
                  <a:pt x="1986687" y="428625"/>
                  <a:pt x="1978000" y="432740"/>
                </a:cubicBezTo>
                <a:cubicBezTo>
                  <a:pt x="1969313" y="436855"/>
                  <a:pt x="1959940" y="438912"/>
                  <a:pt x="1949882" y="438912"/>
                </a:cubicBezTo>
                <a:cubicBezTo>
                  <a:pt x="1948510" y="438912"/>
                  <a:pt x="1947025" y="438912"/>
                  <a:pt x="1945424" y="438912"/>
                </a:cubicBezTo>
                <a:cubicBezTo>
                  <a:pt x="1943824" y="438912"/>
                  <a:pt x="1942110" y="438684"/>
                  <a:pt x="1940281" y="438226"/>
                </a:cubicBezTo>
                <a:cubicBezTo>
                  <a:pt x="1936623" y="437769"/>
                  <a:pt x="1932737" y="437198"/>
                  <a:pt x="1928622" y="436512"/>
                </a:cubicBezTo>
                <a:cubicBezTo>
                  <a:pt x="1924507" y="435826"/>
                  <a:pt x="1920393" y="435483"/>
                  <a:pt x="1916278" y="435483"/>
                </a:cubicBezTo>
                <a:cubicBezTo>
                  <a:pt x="1911706" y="435483"/>
                  <a:pt x="1907705" y="436169"/>
                  <a:pt x="1904276" y="437541"/>
                </a:cubicBezTo>
                <a:cubicBezTo>
                  <a:pt x="1900847" y="438912"/>
                  <a:pt x="1898447" y="441655"/>
                  <a:pt x="1897075" y="445770"/>
                </a:cubicBezTo>
                <a:cubicBezTo>
                  <a:pt x="1896161" y="448513"/>
                  <a:pt x="1895704" y="450342"/>
                  <a:pt x="1895704" y="451257"/>
                </a:cubicBezTo>
                <a:cubicBezTo>
                  <a:pt x="1895704" y="454914"/>
                  <a:pt x="1897418" y="457429"/>
                  <a:pt x="1900847" y="458800"/>
                </a:cubicBezTo>
                <a:cubicBezTo>
                  <a:pt x="1904276" y="460172"/>
                  <a:pt x="1908048" y="460858"/>
                  <a:pt x="1912163" y="460858"/>
                </a:cubicBezTo>
                <a:cubicBezTo>
                  <a:pt x="1915363" y="460858"/>
                  <a:pt x="1917878" y="460629"/>
                  <a:pt x="1919707" y="460172"/>
                </a:cubicBezTo>
                <a:cubicBezTo>
                  <a:pt x="1923364" y="459715"/>
                  <a:pt x="1926794" y="459372"/>
                  <a:pt x="1929994" y="459143"/>
                </a:cubicBezTo>
                <a:cubicBezTo>
                  <a:pt x="1933194" y="458915"/>
                  <a:pt x="1936623" y="458800"/>
                  <a:pt x="1940281" y="458800"/>
                </a:cubicBezTo>
                <a:cubicBezTo>
                  <a:pt x="1943938" y="458800"/>
                  <a:pt x="1947596" y="458915"/>
                  <a:pt x="1951254" y="459143"/>
                </a:cubicBezTo>
                <a:cubicBezTo>
                  <a:pt x="1954911" y="459372"/>
                  <a:pt x="1958569" y="459715"/>
                  <a:pt x="1962226" y="460172"/>
                </a:cubicBezTo>
                <a:cubicBezTo>
                  <a:pt x="1986915" y="462915"/>
                  <a:pt x="2003603" y="473431"/>
                  <a:pt x="2012290" y="491719"/>
                </a:cubicBezTo>
                <a:cubicBezTo>
                  <a:pt x="2016862" y="501320"/>
                  <a:pt x="2019148" y="511836"/>
                  <a:pt x="2019148" y="523266"/>
                </a:cubicBezTo>
                <a:cubicBezTo>
                  <a:pt x="2019148" y="536982"/>
                  <a:pt x="2015719" y="549669"/>
                  <a:pt x="2008861" y="561327"/>
                </a:cubicBezTo>
                <a:cubicBezTo>
                  <a:pt x="2002003" y="572986"/>
                  <a:pt x="1993316" y="581330"/>
                  <a:pt x="1982800" y="586359"/>
                </a:cubicBezTo>
                <a:cubicBezTo>
                  <a:pt x="1975028" y="590017"/>
                  <a:pt x="1965884" y="591846"/>
                  <a:pt x="1955368" y="591846"/>
                </a:cubicBezTo>
                <a:cubicBezTo>
                  <a:pt x="1948968" y="591846"/>
                  <a:pt x="1942567" y="591274"/>
                  <a:pt x="1936166" y="590131"/>
                </a:cubicBezTo>
                <a:cubicBezTo>
                  <a:pt x="1929765" y="588988"/>
                  <a:pt x="1923365" y="587731"/>
                  <a:pt x="1916964" y="586359"/>
                </a:cubicBezTo>
                <a:cubicBezTo>
                  <a:pt x="1915135" y="585902"/>
                  <a:pt x="1912392" y="585673"/>
                  <a:pt x="1908734" y="585673"/>
                </a:cubicBezTo>
                <a:cubicBezTo>
                  <a:pt x="1904162" y="585673"/>
                  <a:pt x="1900390" y="586588"/>
                  <a:pt x="1897418" y="588417"/>
                </a:cubicBezTo>
                <a:cubicBezTo>
                  <a:pt x="1894447" y="590245"/>
                  <a:pt x="1892961" y="593446"/>
                  <a:pt x="1892961" y="598018"/>
                </a:cubicBezTo>
                <a:cubicBezTo>
                  <a:pt x="1892961" y="604419"/>
                  <a:pt x="1895132" y="608876"/>
                  <a:pt x="1899476" y="611391"/>
                </a:cubicBezTo>
                <a:cubicBezTo>
                  <a:pt x="1903819" y="613905"/>
                  <a:pt x="1908963" y="615163"/>
                  <a:pt x="1914906" y="615163"/>
                </a:cubicBezTo>
                <a:cubicBezTo>
                  <a:pt x="1917192" y="615163"/>
                  <a:pt x="1919593" y="615048"/>
                  <a:pt x="1922107" y="614820"/>
                </a:cubicBezTo>
                <a:cubicBezTo>
                  <a:pt x="1924622" y="614591"/>
                  <a:pt x="1927022" y="614248"/>
                  <a:pt x="1929308" y="613791"/>
                </a:cubicBezTo>
                <a:cubicBezTo>
                  <a:pt x="1932508" y="613334"/>
                  <a:pt x="1935709" y="612991"/>
                  <a:pt x="1938909" y="612762"/>
                </a:cubicBezTo>
                <a:cubicBezTo>
                  <a:pt x="1942110" y="612534"/>
                  <a:pt x="1945081" y="612420"/>
                  <a:pt x="1947825" y="612420"/>
                </a:cubicBezTo>
                <a:cubicBezTo>
                  <a:pt x="1968399" y="612420"/>
                  <a:pt x="1984972" y="618020"/>
                  <a:pt x="1997545" y="629222"/>
                </a:cubicBezTo>
                <a:cubicBezTo>
                  <a:pt x="2010118" y="640423"/>
                  <a:pt x="2016405" y="656539"/>
                  <a:pt x="2016405" y="677571"/>
                </a:cubicBezTo>
                <a:cubicBezTo>
                  <a:pt x="2016405" y="678485"/>
                  <a:pt x="2016290" y="679285"/>
                  <a:pt x="2016062" y="679971"/>
                </a:cubicBezTo>
                <a:cubicBezTo>
                  <a:pt x="2015833" y="680657"/>
                  <a:pt x="2015719" y="681457"/>
                  <a:pt x="2015719" y="682371"/>
                </a:cubicBezTo>
                <a:cubicBezTo>
                  <a:pt x="2014804" y="699288"/>
                  <a:pt x="2010461" y="713575"/>
                  <a:pt x="2002689" y="725234"/>
                </a:cubicBezTo>
                <a:cubicBezTo>
                  <a:pt x="1994916" y="736892"/>
                  <a:pt x="1984744" y="746493"/>
                  <a:pt x="1972171" y="754037"/>
                </a:cubicBezTo>
                <a:cubicBezTo>
                  <a:pt x="1959597" y="761581"/>
                  <a:pt x="1945310" y="767067"/>
                  <a:pt x="1929308" y="770496"/>
                </a:cubicBezTo>
                <a:cubicBezTo>
                  <a:pt x="1913306" y="773925"/>
                  <a:pt x="1896390" y="775640"/>
                  <a:pt x="1878559" y="775640"/>
                </a:cubicBezTo>
                <a:cubicBezTo>
                  <a:pt x="1861642" y="775640"/>
                  <a:pt x="1844726" y="774268"/>
                  <a:pt x="1827810" y="771525"/>
                </a:cubicBezTo>
                <a:cubicBezTo>
                  <a:pt x="1814094" y="769239"/>
                  <a:pt x="1800492" y="765696"/>
                  <a:pt x="1787005" y="760895"/>
                </a:cubicBezTo>
                <a:cubicBezTo>
                  <a:pt x="1773517" y="756095"/>
                  <a:pt x="1761516" y="749122"/>
                  <a:pt x="1751000" y="739978"/>
                </a:cubicBezTo>
                <a:cubicBezTo>
                  <a:pt x="1738656" y="729463"/>
                  <a:pt x="1728940" y="715861"/>
                  <a:pt x="1721854" y="699173"/>
                </a:cubicBezTo>
                <a:cubicBezTo>
                  <a:pt x="1714767" y="682485"/>
                  <a:pt x="1709281" y="664197"/>
                  <a:pt x="1705394" y="644309"/>
                </a:cubicBezTo>
                <a:cubicBezTo>
                  <a:pt x="1701508" y="624421"/>
                  <a:pt x="1698994" y="603276"/>
                  <a:pt x="1697851" y="580873"/>
                </a:cubicBezTo>
                <a:cubicBezTo>
                  <a:pt x="1696707" y="558470"/>
                  <a:pt x="1696136" y="536067"/>
                  <a:pt x="1696136" y="513664"/>
                </a:cubicBezTo>
                <a:lnTo>
                  <a:pt x="1696136" y="473888"/>
                </a:lnTo>
                <a:cubicBezTo>
                  <a:pt x="1696593" y="439141"/>
                  <a:pt x="1700137" y="407823"/>
                  <a:pt x="1706766" y="379933"/>
                </a:cubicBezTo>
                <a:cubicBezTo>
                  <a:pt x="1713395" y="352044"/>
                  <a:pt x="1727226" y="329870"/>
                  <a:pt x="1748257" y="313411"/>
                </a:cubicBezTo>
                <a:cubicBezTo>
                  <a:pt x="1762887" y="301524"/>
                  <a:pt x="1781632" y="292951"/>
                  <a:pt x="1804492" y="287693"/>
                </a:cubicBezTo>
                <a:cubicBezTo>
                  <a:pt x="1827352" y="282435"/>
                  <a:pt x="1851584" y="279807"/>
                  <a:pt x="1877187" y="279807"/>
                </a:cubicBezTo>
                <a:close/>
                <a:moveTo>
                  <a:pt x="1359484" y="279807"/>
                </a:moveTo>
                <a:cubicBezTo>
                  <a:pt x="1370457" y="279807"/>
                  <a:pt x="1381087" y="282321"/>
                  <a:pt x="1391374" y="287350"/>
                </a:cubicBezTo>
                <a:cubicBezTo>
                  <a:pt x="1401661" y="292380"/>
                  <a:pt x="1411720" y="299009"/>
                  <a:pt x="1421549" y="307239"/>
                </a:cubicBezTo>
                <a:cubicBezTo>
                  <a:pt x="1431379" y="315468"/>
                  <a:pt x="1440866" y="324726"/>
                  <a:pt x="1450010" y="335013"/>
                </a:cubicBezTo>
                <a:cubicBezTo>
                  <a:pt x="1459154" y="345300"/>
                  <a:pt x="1468298" y="355473"/>
                  <a:pt x="1477442" y="365532"/>
                </a:cubicBezTo>
                <a:cubicBezTo>
                  <a:pt x="1486586" y="355473"/>
                  <a:pt x="1495959" y="345300"/>
                  <a:pt x="1505560" y="335013"/>
                </a:cubicBezTo>
                <a:cubicBezTo>
                  <a:pt x="1515161" y="324726"/>
                  <a:pt x="1524991" y="315468"/>
                  <a:pt x="1535049" y="307239"/>
                </a:cubicBezTo>
                <a:cubicBezTo>
                  <a:pt x="1545108" y="299009"/>
                  <a:pt x="1555280" y="292380"/>
                  <a:pt x="1565567" y="287350"/>
                </a:cubicBezTo>
                <a:cubicBezTo>
                  <a:pt x="1575854" y="282321"/>
                  <a:pt x="1586027" y="279807"/>
                  <a:pt x="1596085" y="279807"/>
                </a:cubicBezTo>
                <a:cubicBezTo>
                  <a:pt x="1608430" y="279807"/>
                  <a:pt x="1620317" y="281864"/>
                  <a:pt x="1631747" y="285979"/>
                </a:cubicBezTo>
                <a:cubicBezTo>
                  <a:pt x="1643177" y="290094"/>
                  <a:pt x="1653464" y="295923"/>
                  <a:pt x="1662608" y="303467"/>
                </a:cubicBezTo>
                <a:cubicBezTo>
                  <a:pt x="1671752" y="311010"/>
                  <a:pt x="1679410" y="319812"/>
                  <a:pt x="1685582" y="329870"/>
                </a:cubicBezTo>
                <a:cubicBezTo>
                  <a:pt x="1691755" y="339928"/>
                  <a:pt x="1695526" y="350901"/>
                  <a:pt x="1696898" y="362788"/>
                </a:cubicBezTo>
                <a:cubicBezTo>
                  <a:pt x="1697355" y="364617"/>
                  <a:pt x="1697584" y="366446"/>
                  <a:pt x="1697584" y="368275"/>
                </a:cubicBezTo>
                <a:cubicBezTo>
                  <a:pt x="1697584" y="370104"/>
                  <a:pt x="1697584" y="371932"/>
                  <a:pt x="1697584" y="373761"/>
                </a:cubicBezTo>
                <a:cubicBezTo>
                  <a:pt x="1697584" y="391135"/>
                  <a:pt x="1693012" y="408394"/>
                  <a:pt x="1683868" y="425539"/>
                </a:cubicBezTo>
                <a:cubicBezTo>
                  <a:pt x="1674724" y="442684"/>
                  <a:pt x="1663523" y="460629"/>
                  <a:pt x="1650264" y="479374"/>
                </a:cubicBezTo>
                <a:lnTo>
                  <a:pt x="1580312" y="562356"/>
                </a:lnTo>
                <a:cubicBezTo>
                  <a:pt x="1580769" y="571500"/>
                  <a:pt x="1581112" y="579273"/>
                  <a:pt x="1581341" y="585673"/>
                </a:cubicBezTo>
                <a:cubicBezTo>
                  <a:pt x="1581569" y="592074"/>
                  <a:pt x="1581684" y="599389"/>
                  <a:pt x="1581684" y="607619"/>
                </a:cubicBezTo>
                <a:cubicBezTo>
                  <a:pt x="1581684" y="614020"/>
                  <a:pt x="1581455" y="621335"/>
                  <a:pt x="1580998" y="629565"/>
                </a:cubicBezTo>
                <a:cubicBezTo>
                  <a:pt x="1580541" y="637794"/>
                  <a:pt x="1579855" y="647853"/>
                  <a:pt x="1578940" y="659740"/>
                </a:cubicBezTo>
                <a:cubicBezTo>
                  <a:pt x="1578026" y="671170"/>
                  <a:pt x="1576769" y="682371"/>
                  <a:pt x="1575168" y="693344"/>
                </a:cubicBezTo>
                <a:cubicBezTo>
                  <a:pt x="1573568" y="704317"/>
                  <a:pt x="1570254" y="715061"/>
                  <a:pt x="1565224" y="725577"/>
                </a:cubicBezTo>
                <a:cubicBezTo>
                  <a:pt x="1558366" y="740207"/>
                  <a:pt x="1547508" y="753123"/>
                  <a:pt x="1532649" y="764324"/>
                </a:cubicBezTo>
                <a:cubicBezTo>
                  <a:pt x="1517790" y="775526"/>
                  <a:pt x="1500073" y="781126"/>
                  <a:pt x="1479499" y="781126"/>
                </a:cubicBezTo>
                <a:cubicBezTo>
                  <a:pt x="1474928" y="781126"/>
                  <a:pt x="1471499" y="780898"/>
                  <a:pt x="1469212" y="780441"/>
                </a:cubicBezTo>
                <a:cubicBezTo>
                  <a:pt x="1450467" y="778155"/>
                  <a:pt x="1434465" y="771639"/>
                  <a:pt x="1421206" y="760895"/>
                </a:cubicBezTo>
                <a:cubicBezTo>
                  <a:pt x="1407948" y="750151"/>
                  <a:pt x="1397432" y="737921"/>
                  <a:pt x="1389660" y="724205"/>
                </a:cubicBezTo>
                <a:cubicBezTo>
                  <a:pt x="1381887" y="710489"/>
                  <a:pt x="1376401" y="691515"/>
                  <a:pt x="1373200" y="667284"/>
                </a:cubicBezTo>
                <a:cubicBezTo>
                  <a:pt x="1370000" y="643052"/>
                  <a:pt x="1368400" y="616992"/>
                  <a:pt x="1368400" y="589102"/>
                </a:cubicBezTo>
                <a:cubicBezTo>
                  <a:pt x="1368400" y="582702"/>
                  <a:pt x="1368400" y="576644"/>
                  <a:pt x="1368400" y="570929"/>
                </a:cubicBezTo>
                <a:cubicBezTo>
                  <a:pt x="1368400" y="565214"/>
                  <a:pt x="1368628" y="559156"/>
                  <a:pt x="1369086" y="552755"/>
                </a:cubicBezTo>
                <a:cubicBezTo>
                  <a:pt x="1358570" y="542239"/>
                  <a:pt x="1348169" y="530581"/>
                  <a:pt x="1337882" y="517779"/>
                </a:cubicBezTo>
                <a:cubicBezTo>
                  <a:pt x="1327595" y="504978"/>
                  <a:pt x="1317651" y="492176"/>
                  <a:pt x="1308049" y="479374"/>
                </a:cubicBezTo>
                <a:cubicBezTo>
                  <a:pt x="1294333" y="460629"/>
                  <a:pt x="1282560" y="442455"/>
                  <a:pt x="1272731" y="424853"/>
                </a:cubicBezTo>
                <a:cubicBezTo>
                  <a:pt x="1262901" y="407251"/>
                  <a:pt x="1257986" y="389763"/>
                  <a:pt x="1257986" y="372390"/>
                </a:cubicBezTo>
                <a:cubicBezTo>
                  <a:pt x="1257986" y="368275"/>
                  <a:pt x="1258215" y="365074"/>
                  <a:pt x="1258672" y="362788"/>
                </a:cubicBezTo>
                <a:cubicBezTo>
                  <a:pt x="1260044" y="350901"/>
                  <a:pt x="1263815" y="339928"/>
                  <a:pt x="1269988" y="329870"/>
                </a:cubicBezTo>
                <a:cubicBezTo>
                  <a:pt x="1276160" y="319812"/>
                  <a:pt x="1283818" y="311010"/>
                  <a:pt x="1292962" y="303467"/>
                </a:cubicBezTo>
                <a:cubicBezTo>
                  <a:pt x="1302106" y="295923"/>
                  <a:pt x="1312393" y="290094"/>
                  <a:pt x="1323823" y="285979"/>
                </a:cubicBezTo>
                <a:cubicBezTo>
                  <a:pt x="1335253" y="281864"/>
                  <a:pt x="1347140" y="279807"/>
                  <a:pt x="1359484" y="279807"/>
                </a:cubicBezTo>
                <a:close/>
                <a:moveTo>
                  <a:pt x="4135907" y="279121"/>
                </a:moveTo>
                <a:cubicBezTo>
                  <a:pt x="4149167" y="279121"/>
                  <a:pt x="4162540" y="282092"/>
                  <a:pt x="4176027" y="288036"/>
                </a:cubicBezTo>
                <a:cubicBezTo>
                  <a:pt x="4189514" y="293980"/>
                  <a:pt x="4200144" y="301752"/>
                  <a:pt x="4207916" y="311353"/>
                </a:cubicBezTo>
                <a:cubicBezTo>
                  <a:pt x="4218432" y="324155"/>
                  <a:pt x="4225405" y="338100"/>
                  <a:pt x="4228833" y="353187"/>
                </a:cubicBezTo>
                <a:cubicBezTo>
                  <a:pt x="4232262" y="368275"/>
                  <a:pt x="4233977" y="385877"/>
                  <a:pt x="4233977" y="405994"/>
                </a:cubicBezTo>
                <a:lnTo>
                  <a:pt x="4233977" y="412852"/>
                </a:lnTo>
                <a:cubicBezTo>
                  <a:pt x="4233977" y="430225"/>
                  <a:pt x="4234091" y="447828"/>
                  <a:pt x="4234320" y="465658"/>
                </a:cubicBezTo>
                <a:cubicBezTo>
                  <a:pt x="4234549" y="483489"/>
                  <a:pt x="4234206" y="501091"/>
                  <a:pt x="4233291" y="518465"/>
                </a:cubicBezTo>
                <a:cubicBezTo>
                  <a:pt x="4232377" y="540411"/>
                  <a:pt x="4231348" y="561670"/>
                  <a:pt x="4230205" y="582244"/>
                </a:cubicBezTo>
                <a:cubicBezTo>
                  <a:pt x="4229062" y="602818"/>
                  <a:pt x="4227119" y="623621"/>
                  <a:pt x="4224376" y="644652"/>
                </a:cubicBezTo>
                <a:cubicBezTo>
                  <a:pt x="4222090" y="661569"/>
                  <a:pt x="4218889" y="678142"/>
                  <a:pt x="4214774" y="694373"/>
                </a:cubicBezTo>
                <a:cubicBezTo>
                  <a:pt x="4210660" y="710603"/>
                  <a:pt x="4204716" y="725119"/>
                  <a:pt x="4196944" y="737921"/>
                </a:cubicBezTo>
                <a:cubicBezTo>
                  <a:pt x="4189171" y="750723"/>
                  <a:pt x="4178999" y="761010"/>
                  <a:pt x="4166426" y="768782"/>
                </a:cubicBezTo>
                <a:cubicBezTo>
                  <a:pt x="4153853" y="776554"/>
                  <a:pt x="4137736" y="780441"/>
                  <a:pt x="4118077" y="780441"/>
                </a:cubicBezTo>
                <a:cubicBezTo>
                  <a:pt x="4102075" y="780441"/>
                  <a:pt x="4088473" y="778840"/>
                  <a:pt x="4077272" y="775640"/>
                </a:cubicBezTo>
                <a:cubicBezTo>
                  <a:pt x="4066070" y="772440"/>
                  <a:pt x="4056355" y="767296"/>
                  <a:pt x="4048125" y="760209"/>
                </a:cubicBezTo>
                <a:cubicBezTo>
                  <a:pt x="4039895" y="753123"/>
                  <a:pt x="4032809" y="743979"/>
                  <a:pt x="4026865" y="732777"/>
                </a:cubicBezTo>
                <a:cubicBezTo>
                  <a:pt x="4020922" y="721576"/>
                  <a:pt x="4015435" y="707974"/>
                  <a:pt x="4010406" y="691972"/>
                </a:cubicBezTo>
                <a:cubicBezTo>
                  <a:pt x="4008577" y="686943"/>
                  <a:pt x="4006520" y="680542"/>
                  <a:pt x="4004234" y="672770"/>
                </a:cubicBezTo>
                <a:cubicBezTo>
                  <a:pt x="4001948" y="664998"/>
                  <a:pt x="3999433" y="657111"/>
                  <a:pt x="3996690" y="649110"/>
                </a:cubicBezTo>
                <a:cubicBezTo>
                  <a:pt x="3993947" y="641109"/>
                  <a:pt x="3990975" y="633565"/>
                  <a:pt x="3987775" y="626478"/>
                </a:cubicBezTo>
                <a:cubicBezTo>
                  <a:pt x="3984574" y="619392"/>
                  <a:pt x="3981145" y="614020"/>
                  <a:pt x="3977488" y="610362"/>
                </a:cubicBezTo>
                <a:cubicBezTo>
                  <a:pt x="3975659" y="608533"/>
                  <a:pt x="3974287" y="607619"/>
                  <a:pt x="3973373" y="607619"/>
                </a:cubicBezTo>
                <a:cubicBezTo>
                  <a:pt x="3971087" y="607619"/>
                  <a:pt x="3969372" y="609219"/>
                  <a:pt x="3968229" y="612420"/>
                </a:cubicBezTo>
                <a:cubicBezTo>
                  <a:pt x="3967087" y="615620"/>
                  <a:pt x="3966515" y="619735"/>
                  <a:pt x="3966515" y="624764"/>
                </a:cubicBezTo>
                <a:lnTo>
                  <a:pt x="3967201" y="641909"/>
                </a:lnTo>
                <a:lnTo>
                  <a:pt x="3967201" y="646710"/>
                </a:lnTo>
                <a:cubicBezTo>
                  <a:pt x="3967201" y="658597"/>
                  <a:pt x="3966972" y="670484"/>
                  <a:pt x="3966515" y="682371"/>
                </a:cubicBezTo>
                <a:cubicBezTo>
                  <a:pt x="3966058" y="694258"/>
                  <a:pt x="3964686" y="705460"/>
                  <a:pt x="3962400" y="715975"/>
                </a:cubicBezTo>
                <a:cubicBezTo>
                  <a:pt x="3958743" y="734263"/>
                  <a:pt x="3950970" y="749122"/>
                  <a:pt x="3939083" y="760552"/>
                </a:cubicBezTo>
                <a:cubicBezTo>
                  <a:pt x="3927196" y="771982"/>
                  <a:pt x="3910279" y="777697"/>
                  <a:pt x="3888334" y="777697"/>
                </a:cubicBezTo>
                <a:cubicBezTo>
                  <a:pt x="3862273" y="777697"/>
                  <a:pt x="3841814" y="770611"/>
                  <a:pt x="3826955" y="756438"/>
                </a:cubicBezTo>
                <a:cubicBezTo>
                  <a:pt x="3812096" y="742264"/>
                  <a:pt x="3802609" y="723976"/>
                  <a:pt x="3798494" y="701574"/>
                </a:cubicBezTo>
                <a:cubicBezTo>
                  <a:pt x="3795294" y="683743"/>
                  <a:pt x="3793350" y="664883"/>
                  <a:pt x="3792665" y="644995"/>
                </a:cubicBezTo>
                <a:cubicBezTo>
                  <a:pt x="3791979" y="625107"/>
                  <a:pt x="3791636" y="604876"/>
                  <a:pt x="3791636" y="584302"/>
                </a:cubicBezTo>
                <a:lnTo>
                  <a:pt x="3791636" y="557556"/>
                </a:lnTo>
                <a:lnTo>
                  <a:pt x="3791636" y="523951"/>
                </a:lnTo>
                <a:cubicBezTo>
                  <a:pt x="3791636" y="497434"/>
                  <a:pt x="3792436" y="470230"/>
                  <a:pt x="3794036" y="442341"/>
                </a:cubicBezTo>
                <a:cubicBezTo>
                  <a:pt x="3795637" y="414452"/>
                  <a:pt x="3799866" y="389077"/>
                  <a:pt x="3806724" y="366217"/>
                </a:cubicBezTo>
                <a:cubicBezTo>
                  <a:pt x="3813582" y="343357"/>
                  <a:pt x="3824097" y="324612"/>
                  <a:pt x="3838270" y="309982"/>
                </a:cubicBezTo>
                <a:cubicBezTo>
                  <a:pt x="3852444" y="295351"/>
                  <a:pt x="3872332" y="288036"/>
                  <a:pt x="3897935" y="288036"/>
                </a:cubicBezTo>
                <a:cubicBezTo>
                  <a:pt x="3913480" y="288036"/>
                  <a:pt x="3926396" y="289979"/>
                  <a:pt x="3936683" y="293865"/>
                </a:cubicBezTo>
                <a:cubicBezTo>
                  <a:pt x="3946970" y="297752"/>
                  <a:pt x="3956914" y="303810"/>
                  <a:pt x="3966515" y="312039"/>
                </a:cubicBezTo>
                <a:cubicBezTo>
                  <a:pt x="3977945" y="322098"/>
                  <a:pt x="3986860" y="334442"/>
                  <a:pt x="3993261" y="349072"/>
                </a:cubicBezTo>
                <a:cubicBezTo>
                  <a:pt x="3999662" y="363703"/>
                  <a:pt x="4005263" y="378790"/>
                  <a:pt x="4010063" y="394335"/>
                </a:cubicBezTo>
                <a:cubicBezTo>
                  <a:pt x="4014864" y="409880"/>
                  <a:pt x="4020007" y="425082"/>
                  <a:pt x="4025494" y="439941"/>
                </a:cubicBezTo>
                <a:cubicBezTo>
                  <a:pt x="4030980" y="454800"/>
                  <a:pt x="4038981" y="467259"/>
                  <a:pt x="4049497" y="477317"/>
                </a:cubicBezTo>
                <a:cubicBezTo>
                  <a:pt x="4050411" y="478231"/>
                  <a:pt x="4051097" y="478689"/>
                  <a:pt x="4051554" y="478689"/>
                </a:cubicBezTo>
                <a:cubicBezTo>
                  <a:pt x="4052926" y="478689"/>
                  <a:pt x="4053954" y="477660"/>
                  <a:pt x="4054640" y="475602"/>
                </a:cubicBezTo>
                <a:cubicBezTo>
                  <a:pt x="4055326" y="473545"/>
                  <a:pt x="4056012" y="471030"/>
                  <a:pt x="4056698" y="468059"/>
                </a:cubicBezTo>
                <a:cubicBezTo>
                  <a:pt x="4057383" y="465087"/>
                  <a:pt x="4057841" y="462001"/>
                  <a:pt x="4058069" y="458800"/>
                </a:cubicBezTo>
                <a:cubicBezTo>
                  <a:pt x="4058298" y="455600"/>
                  <a:pt x="4058412" y="453085"/>
                  <a:pt x="4058412" y="451257"/>
                </a:cubicBezTo>
                <a:lnTo>
                  <a:pt x="4058412" y="444399"/>
                </a:lnTo>
                <a:cubicBezTo>
                  <a:pt x="4058412" y="433426"/>
                  <a:pt x="4058526" y="422567"/>
                  <a:pt x="4058755" y="411823"/>
                </a:cubicBezTo>
                <a:cubicBezTo>
                  <a:pt x="4058984" y="401079"/>
                  <a:pt x="4059098" y="389992"/>
                  <a:pt x="4059098" y="378562"/>
                </a:cubicBezTo>
                <a:cubicBezTo>
                  <a:pt x="4059098" y="360731"/>
                  <a:pt x="4060927" y="345186"/>
                  <a:pt x="4064584" y="331927"/>
                </a:cubicBezTo>
                <a:cubicBezTo>
                  <a:pt x="4068242" y="318669"/>
                  <a:pt x="4075328" y="307239"/>
                  <a:pt x="4085844" y="297637"/>
                </a:cubicBezTo>
                <a:cubicBezTo>
                  <a:pt x="4092702" y="291237"/>
                  <a:pt x="4100475" y="286550"/>
                  <a:pt x="4109161" y="283578"/>
                </a:cubicBezTo>
                <a:cubicBezTo>
                  <a:pt x="4117848" y="280607"/>
                  <a:pt x="4126764" y="279121"/>
                  <a:pt x="4135907" y="279121"/>
                </a:cubicBezTo>
                <a:close/>
                <a:moveTo>
                  <a:pt x="2364257" y="279121"/>
                </a:moveTo>
                <a:cubicBezTo>
                  <a:pt x="2377516" y="279121"/>
                  <a:pt x="2390889" y="282092"/>
                  <a:pt x="2404377" y="288036"/>
                </a:cubicBezTo>
                <a:cubicBezTo>
                  <a:pt x="2417864" y="293980"/>
                  <a:pt x="2428494" y="301752"/>
                  <a:pt x="2436266" y="311353"/>
                </a:cubicBezTo>
                <a:cubicBezTo>
                  <a:pt x="2446782" y="324155"/>
                  <a:pt x="2453754" y="338100"/>
                  <a:pt x="2457183" y="353187"/>
                </a:cubicBezTo>
                <a:cubicBezTo>
                  <a:pt x="2460612" y="368275"/>
                  <a:pt x="2462327" y="385877"/>
                  <a:pt x="2462327" y="405994"/>
                </a:cubicBezTo>
                <a:lnTo>
                  <a:pt x="2462327" y="412852"/>
                </a:lnTo>
                <a:cubicBezTo>
                  <a:pt x="2462327" y="430225"/>
                  <a:pt x="2462441" y="447828"/>
                  <a:pt x="2462670" y="465658"/>
                </a:cubicBezTo>
                <a:cubicBezTo>
                  <a:pt x="2462898" y="483489"/>
                  <a:pt x="2462556" y="501091"/>
                  <a:pt x="2461641" y="518465"/>
                </a:cubicBezTo>
                <a:cubicBezTo>
                  <a:pt x="2460727" y="540411"/>
                  <a:pt x="2459698" y="561670"/>
                  <a:pt x="2458555" y="582244"/>
                </a:cubicBezTo>
                <a:cubicBezTo>
                  <a:pt x="2457412" y="602818"/>
                  <a:pt x="2455469" y="623621"/>
                  <a:pt x="2452726" y="644652"/>
                </a:cubicBezTo>
                <a:cubicBezTo>
                  <a:pt x="2450440" y="661569"/>
                  <a:pt x="2447239" y="678142"/>
                  <a:pt x="2443125" y="694373"/>
                </a:cubicBezTo>
                <a:cubicBezTo>
                  <a:pt x="2439010" y="710603"/>
                  <a:pt x="2433066" y="725119"/>
                  <a:pt x="2425294" y="737921"/>
                </a:cubicBezTo>
                <a:cubicBezTo>
                  <a:pt x="2417521" y="750723"/>
                  <a:pt x="2407349" y="761010"/>
                  <a:pt x="2394776" y="768782"/>
                </a:cubicBezTo>
                <a:cubicBezTo>
                  <a:pt x="2382202" y="776554"/>
                  <a:pt x="2366086" y="780441"/>
                  <a:pt x="2346427" y="780441"/>
                </a:cubicBezTo>
                <a:cubicBezTo>
                  <a:pt x="2330425" y="780441"/>
                  <a:pt x="2316823" y="778840"/>
                  <a:pt x="2305622" y="775640"/>
                </a:cubicBezTo>
                <a:cubicBezTo>
                  <a:pt x="2294420" y="772440"/>
                  <a:pt x="2284705" y="767296"/>
                  <a:pt x="2276475" y="760209"/>
                </a:cubicBezTo>
                <a:cubicBezTo>
                  <a:pt x="2268245" y="753123"/>
                  <a:pt x="2261159" y="743979"/>
                  <a:pt x="2255215" y="732777"/>
                </a:cubicBezTo>
                <a:cubicBezTo>
                  <a:pt x="2249272" y="721576"/>
                  <a:pt x="2243785" y="707974"/>
                  <a:pt x="2238756" y="691972"/>
                </a:cubicBezTo>
                <a:cubicBezTo>
                  <a:pt x="2236927" y="686943"/>
                  <a:pt x="2234870" y="680542"/>
                  <a:pt x="2232584" y="672770"/>
                </a:cubicBezTo>
                <a:cubicBezTo>
                  <a:pt x="2230298" y="664998"/>
                  <a:pt x="2227783" y="657111"/>
                  <a:pt x="2225040" y="649110"/>
                </a:cubicBezTo>
                <a:cubicBezTo>
                  <a:pt x="2222297" y="641109"/>
                  <a:pt x="2219325" y="633565"/>
                  <a:pt x="2216125" y="626478"/>
                </a:cubicBezTo>
                <a:cubicBezTo>
                  <a:pt x="2212924" y="619392"/>
                  <a:pt x="2209495" y="614020"/>
                  <a:pt x="2205838" y="610362"/>
                </a:cubicBezTo>
                <a:cubicBezTo>
                  <a:pt x="2204009" y="608533"/>
                  <a:pt x="2202637" y="607619"/>
                  <a:pt x="2201723" y="607619"/>
                </a:cubicBezTo>
                <a:cubicBezTo>
                  <a:pt x="2199437" y="607619"/>
                  <a:pt x="2197722" y="609219"/>
                  <a:pt x="2196579" y="612420"/>
                </a:cubicBezTo>
                <a:cubicBezTo>
                  <a:pt x="2195437" y="615620"/>
                  <a:pt x="2194865" y="619735"/>
                  <a:pt x="2194865" y="624764"/>
                </a:cubicBezTo>
                <a:lnTo>
                  <a:pt x="2195551" y="641909"/>
                </a:lnTo>
                <a:lnTo>
                  <a:pt x="2195551" y="646710"/>
                </a:lnTo>
                <a:cubicBezTo>
                  <a:pt x="2195551" y="658597"/>
                  <a:pt x="2195322" y="670484"/>
                  <a:pt x="2194865" y="682371"/>
                </a:cubicBezTo>
                <a:cubicBezTo>
                  <a:pt x="2194408" y="694258"/>
                  <a:pt x="2193036" y="705460"/>
                  <a:pt x="2190750" y="715975"/>
                </a:cubicBezTo>
                <a:cubicBezTo>
                  <a:pt x="2187093" y="734263"/>
                  <a:pt x="2179320" y="749122"/>
                  <a:pt x="2167433" y="760552"/>
                </a:cubicBezTo>
                <a:cubicBezTo>
                  <a:pt x="2155546" y="771982"/>
                  <a:pt x="2138629" y="777697"/>
                  <a:pt x="2116684" y="777697"/>
                </a:cubicBezTo>
                <a:cubicBezTo>
                  <a:pt x="2090623" y="777697"/>
                  <a:pt x="2070164" y="770611"/>
                  <a:pt x="2055305" y="756438"/>
                </a:cubicBezTo>
                <a:cubicBezTo>
                  <a:pt x="2040446" y="742264"/>
                  <a:pt x="2030959" y="723976"/>
                  <a:pt x="2026844" y="701574"/>
                </a:cubicBezTo>
                <a:cubicBezTo>
                  <a:pt x="2023644" y="683743"/>
                  <a:pt x="2021700" y="664883"/>
                  <a:pt x="2021015" y="644995"/>
                </a:cubicBezTo>
                <a:cubicBezTo>
                  <a:pt x="2020329" y="625107"/>
                  <a:pt x="2019986" y="604876"/>
                  <a:pt x="2019986" y="584302"/>
                </a:cubicBezTo>
                <a:lnTo>
                  <a:pt x="2019986" y="557556"/>
                </a:lnTo>
                <a:lnTo>
                  <a:pt x="2019986" y="523951"/>
                </a:lnTo>
                <a:cubicBezTo>
                  <a:pt x="2019986" y="497434"/>
                  <a:pt x="2020786" y="470230"/>
                  <a:pt x="2022386" y="442341"/>
                </a:cubicBezTo>
                <a:cubicBezTo>
                  <a:pt x="2023987" y="414452"/>
                  <a:pt x="2028215" y="389077"/>
                  <a:pt x="2035073" y="366217"/>
                </a:cubicBezTo>
                <a:cubicBezTo>
                  <a:pt x="2041932" y="343357"/>
                  <a:pt x="2052447" y="324612"/>
                  <a:pt x="2066620" y="309982"/>
                </a:cubicBezTo>
                <a:cubicBezTo>
                  <a:pt x="2080794" y="295351"/>
                  <a:pt x="2100682" y="288036"/>
                  <a:pt x="2126285" y="288036"/>
                </a:cubicBezTo>
                <a:cubicBezTo>
                  <a:pt x="2141830" y="288036"/>
                  <a:pt x="2154746" y="289979"/>
                  <a:pt x="2165033" y="293865"/>
                </a:cubicBezTo>
                <a:cubicBezTo>
                  <a:pt x="2175320" y="297752"/>
                  <a:pt x="2185264" y="303810"/>
                  <a:pt x="2194865" y="312039"/>
                </a:cubicBezTo>
                <a:cubicBezTo>
                  <a:pt x="2206295" y="322098"/>
                  <a:pt x="2215210" y="334442"/>
                  <a:pt x="2221611" y="349072"/>
                </a:cubicBezTo>
                <a:cubicBezTo>
                  <a:pt x="2228012" y="363703"/>
                  <a:pt x="2233613" y="378790"/>
                  <a:pt x="2238413" y="394335"/>
                </a:cubicBezTo>
                <a:cubicBezTo>
                  <a:pt x="2243214" y="409880"/>
                  <a:pt x="2248357" y="425082"/>
                  <a:pt x="2253844" y="439941"/>
                </a:cubicBezTo>
                <a:cubicBezTo>
                  <a:pt x="2259330" y="454800"/>
                  <a:pt x="2267331" y="467259"/>
                  <a:pt x="2277847" y="477317"/>
                </a:cubicBezTo>
                <a:cubicBezTo>
                  <a:pt x="2278761" y="478231"/>
                  <a:pt x="2279447" y="478689"/>
                  <a:pt x="2279904" y="478689"/>
                </a:cubicBezTo>
                <a:cubicBezTo>
                  <a:pt x="2281276" y="478689"/>
                  <a:pt x="2282304" y="477660"/>
                  <a:pt x="2282990" y="475602"/>
                </a:cubicBezTo>
                <a:cubicBezTo>
                  <a:pt x="2283676" y="473545"/>
                  <a:pt x="2284362" y="471030"/>
                  <a:pt x="2285048" y="468059"/>
                </a:cubicBezTo>
                <a:cubicBezTo>
                  <a:pt x="2285733" y="465087"/>
                  <a:pt x="2286191" y="462001"/>
                  <a:pt x="2286419" y="458800"/>
                </a:cubicBezTo>
                <a:cubicBezTo>
                  <a:pt x="2286648" y="455600"/>
                  <a:pt x="2286762" y="453085"/>
                  <a:pt x="2286762" y="451257"/>
                </a:cubicBezTo>
                <a:lnTo>
                  <a:pt x="2286762" y="444399"/>
                </a:lnTo>
                <a:cubicBezTo>
                  <a:pt x="2286762" y="433426"/>
                  <a:pt x="2286876" y="422567"/>
                  <a:pt x="2287105" y="411823"/>
                </a:cubicBezTo>
                <a:cubicBezTo>
                  <a:pt x="2287334" y="401079"/>
                  <a:pt x="2287448" y="389992"/>
                  <a:pt x="2287448" y="378562"/>
                </a:cubicBezTo>
                <a:cubicBezTo>
                  <a:pt x="2287448" y="360731"/>
                  <a:pt x="2289277" y="345186"/>
                  <a:pt x="2292934" y="331927"/>
                </a:cubicBezTo>
                <a:cubicBezTo>
                  <a:pt x="2296592" y="318669"/>
                  <a:pt x="2303679" y="307239"/>
                  <a:pt x="2314194" y="297637"/>
                </a:cubicBezTo>
                <a:cubicBezTo>
                  <a:pt x="2321052" y="291237"/>
                  <a:pt x="2328825" y="286550"/>
                  <a:pt x="2337511" y="283578"/>
                </a:cubicBezTo>
                <a:cubicBezTo>
                  <a:pt x="2346198" y="280607"/>
                  <a:pt x="2355113" y="279121"/>
                  <a:pt x="2364257" y="279121"/>
                </a:cubicBezTo>
                <a:close/>
                <a:moveTo>
                  <a:pt x="3353715" y="277063"/>
                </a:moveTo>
                <a:cubicBezTo>
                  <a:pt x="3366059" y="277063"/>
                  <a:pt x="3377946" y="279235"/>
                  <a:pt x="3389376" y="283578"/>
                </a:cubicBezTo>
                <a:cubicBezTo>
                  <a:pt x="3400806" y="287922"/>
                  <a:pt x="3411093" y="294437"/>
                  <a:pt x="3420237" y="303124"/>
                </a:cubicBezTo>
                <a:cubicBezTo>
                  <a:pt x="3434410" y="316840"/>
                  <a:pt x="3443669" y="333985"/>
                  <a:pt x="3448012" y="354559"/>
                </a:cubicBezTo>
                <a:cubicBezTo>
                  <a:pt x="3452355" y="375133"/>
                  <a:pt x="3454984" y="398221"/>
                  <a:pt x="3455899" y="423825"/>
                </a:cubicBezTo>
                <a:cubicBezTo>
                  <a:pt x="3457270" y="456743"/>
                  <a:pt x="3457956" y="489890"/>
                  <a:pt x="3457956" y="523266"/>
                </a:cubicBezTo>
                <a:cubicBezTo>
                  <a:pt x="3457956" y="545211"/>
                  <a:pt x="3457613" y="567042"/>
                  <a:pt x="3456928" y="588759"/>
                </a:cubicBezTo>
                <a:cubicBezTo>
                  <a:pt x="3456242" y="610476"/>
                  <a:pt x="3454984" y="632308"/>
                  <a:pt x="3453156" y="654253"/>
                </a:cubicBezTo>
                <a:cubicBezTo>
                  <a:pt x="3452241" y="665683"/>
                  <a:pt x="3450984" y="676885"/>
                  <a:pt x="3449384" y="687858"/>
                </a:cubicBezTo>
                <a:cubicBezTo>
                  <a:pt x="3447783" y="698830"/>
                  <a:pt x="3444469" y="709575"/>
                  <a:pt x="3439440" y="720090"/>
                </a:cubicBezTo>
                <a:cubicBezTo>
                  <a:pt x="3432582" y="734721"/>
                  <a:pt x="3421723" y="747636"/>
                  <a:pt x="3406864" y="758838"/>
                </a:cubicBezTo>
                <a:cubicBezTo>
                  <a:pt x="3392005" y="770039"/>
                  <a:pt x="3374289" y="775640"/>
                  <a:pt x="3353715" y="775640"/>
                </a:cubicBezTo>
                <a:cubicBezTo>
                  <a:pt x="3349143" y="775640"/>
                  <a:pt x="3345713" y="775411"/>
                  <a:pt x="3343427" y="774954"/>
                </a:cubicBezTo>
                <a:cubicBezTo>
                  <a:pt x="3324682" y="772668"/>
                  <a:pt x="3308680" y="766153"/>
                  <a:pt x="3295422" y="755409"/>
                </a:cubicBezTo>
                <a:cubicBezTo>
                  <a:pt x="3282163" y="744665"/>
                  <a:pt x="3271647" y="732435"/>
                  <a:pt x="3263875" y="718719"/>
                </a:cubicBezTo>
                <a:cubicBezTo>
                  <a:pt x="3254731" y="701345"/>
                  <a:pt x="3248787" y="681228"/>
                  <a:pt x="3246044" y="658368"/>
                </a:cubicBezTo>
                <a:cubicBezTo>
                  <a:pt x="3243301" y="635508"/>
                  <a:pt x="3241929" y="611734"/>
                  <a:pt x="3241929" y="587045"/>
                </a:cubicBezTo>
                <a:cubicBezTo>
                  <a:pt x="3241929" y="573786"/>
                  <a:pt x="3242043" y="560642"/>
                  <a:pt x="3242272" y="547611"/>
                </a:cubicBezTo>
                <a:cubicBezTo>
                  <a:pt x="3242501" y="534581"/>
                  <a:pt x="3242844" y="521665"/>
                  <a:pt x="3243301" y="508864"/>
                </a:cubicBezTo>
                <a:cubicBezTo>
                  <a:pt x="3243758" y="489204"/>
                  <a:pt x="3244329" y="469202"/>
                  <a:pt x="3245015" y="448856"/>
                </a:cubicBezTo>
                <a:cubicBezTo>
                  <a:pt x="3245701" y="428511"/>
                  <a:pt x="3247416" y="409080"/>
                  <a:pt x="3250159" y="390563"/>
                </a:cubicBezTo>
                <a:cubicBezTo>
                  <a:pt x="3252902" y="372047"/>
                  <a:pt x="3257245" y="355016"/>
                  <a:pt x="3263189" y="339471"/>
                </a:cubicBezTo>
                <a:cubicBezTo>
                  <a:pt x="3269133" y="323926"/>
                  <a:pt x="3278048" y="310896"/>
                  <a:pt x="3289935" y="300381"/>
                </a:cubicBezTo>
                <a:cubicBezTo>
                  <a:pt x="3298622" y="292608"/>
                  <a:pt x="3308452" y="286779"/>
                  <a:pt x="3319425" y="282893"/>
                </a:cubicBezTo>
                <a:cubicBezTo>
                  <a:pt x="3330397" y="279006"/>
                  <a:pt x="3341827" y="277063"/>
                  <a:pt x="3353715" y="277063"/>
                </a:cubicBezTo>
                <a:close/>
                <a:moveTo>
                  <a:pt x="2903906" y="272949"/>
                </a:moveTo>
                <a:cubicBezTo>
                  <a:pt x="2918079" y="272949"/>
                  <a:pt x="2931795" y="273291"/>
                  <a:pt x="2945054" y="273977"/>
                </a:cubicBezTo>
                <a:cubicBezTo>
                  <a:pt x="2958313" y="274663"/>
                  <a:pt x="2970200" y="275235"/>
                  <a:pt x="2980716" y="275692"/>
                </a:cubicBezTo>
                <a:cubicBezTo>
                  <a:pt x="3014091" y="276606"/>
                  <a:pt x="3045409" y="281978"/>
                  <a:pt x="3074670" y="291808"/>
                </a:cubicBezTo>
                <a:cubicBezTo>
                  <a:pt x="3103931" y="301638"/>
                  <a:pt x="3131134" y="317526"/>
                  <a:pt x="3156280" y="339471"/>
                </a:cubicBezTo>
                <a:cubicBezTo>
                  <a:pt x="3181426" y="361417"/>
                  <a:pt x="3201543" y="387706"/>
                  <a:pt x="3216631" y="418338"/>
                </a:cubicBezTo>
                <a:cubicBezTo>
                  <a:pt x="3231718" y="448971"/>
                  <a:pt x="3239948" y="480975"/>
                  <a:pt x="3241319" y="514350"/>
                </a:cubicBezTo>
                <a:lnTo>
                  <a:pt x="3241319" y="523951"/>
                </a:lnTo>
                <a:cubicBezTo>
                  <a:pt x="3241319" y="556870"/>
                  <a:pt x="3234576" y="588874"/>
                  <a:pt x="3221088" y="619963"/>
                </a:cubicBezTo>
                <a:cubicBezTo>
                  <a:pt x="3207601" y="651053"/>
                  <a:pt x="3188970" y="678256"/>
                  <a:pt x="3165196" y="701574"/>
                </a:cubicBezTo>
                <a:cubicBezTo>
                  <a:pt x="3140507" y="725348"/>
                  <a:pt x="3113646" y="743522"/>
                  <a:pt x="3084614" y="756095"/>
                </a:cubicBezTo>
                <a:cubicBezTo>
                  <a:pt x="3055582" y="768668"/>
                  <a:pt x="3024150" y="774954"/>
                  <a:pt x="2990317" y="774954"/>
                </a:cubicBezTo>
                <a:lnTo>
                  <a:pt x="2984830" y="774954"/>
                </a:lnTo>
                <a:lnTo>
                  <a:pt x="2971114" y="774954"/>
                </a:lnTo>
                <a:cubicBezTo>
                  <a:pt x="2955112" y="774954"/>
                  <a:pt x="2940711" y="775297"/>
                  <a:pt x="2927909" y="775983"/>
                </a:cubicBezTo>
                <a:cubicBezTo>
                  <a:pt x="2915107" y="776669"/>
                  <a:pt x="2902077" y="777012"/>
                  <a:pt x="2888818" y="777012"/>
                </a:cubicBezTo>
                <a:cubicBezTo>
                  <a:pt x="2876474" y="777012"/>
                  <a:pt x="2863215" y="776326"/>
                  <a:pt x="2849042" y="774954"/>
                </a:cubicBezTo>
                <a:cubicBezTo>
                  <a:pt x="2830297" y="772668"/>
                  <a:pt x="2814638" y="766725"/>
                  <a:pt x="2802065" y="757123"/>
                </a:cubicBezTo>
                <a:cubicBezTo>
                  <a:pt x="2789492" y="747522"/>
                  <a:pt x="2780005" y="735406"/>
                  <a:pt x="2773604" y="720776"/>
                </a:cubicBezTo>
                <a:cubicBezTo>
                  <a:pt x="2769489" y="711632"/>
                  <a:pt x="2766746" y="697230"/>
                  <a:pt x="2765374" y="677571"/>
                </a:cubicBezTo>
                <a:cubicBezTo>
                  <a:pt x="2764003" y="657911"/>
                  <a:pt x="2763317" y="632308"/>
                  <a:pt x="2763317" y="600761"/>
                </a:cubicBezTo>
                <a:lnTo>
                  <a:pt x="2763317" y="582930"/>
                </a:lnTo>
                <a:cubicBezTo>
                  <a:pt x="2758745" y="581559"/>
                  <a:pt x="2755087" y="579958"/>
                  <a:pt x="2752344" y="578130"/>
                </a:cubicBezTo>
                <a:cubicBezTo>
                  <a:pt x="2742743" y="573100"/>
                  <a:pt x="2734171" y="565442"/>
                  <a:pt x="2726627" y="555155"/>
                </a:cubicBezTo>
                <a:cubicBezTo>
                  <a:pt x="2719083" y="544868"/>
                  <a:pt x="2715311" y="532410"/>
                  <a:pt x="2715311" y="517779"/>
                </a:cubicBezTo>
                <a:cubicBezTo>
                  <a:pt x="2715311" y="502234"/>
                  <a:pt x="2719083" y="489090"/>
                  <a:pt x="2726627" y="478346"/>
                </a:cubicBezTo>
                <a:cubicBezTo>
                  <a:pt x="2734171" y="467601"/>
                  <a:pt x="2742971" y="459486"/>
                  <a:pt x="2753030" y="454000"/>
                </a:cubicBezTo>
                <a:cubicBezTo>
                  <a:pt x="2754859" y="453085"/>
                  <a:pt x="2756573" y="452171"/>
                  <a:pt x="2758173" y="451257"/>
                </a:cubicBezTo>
                <a:cubicBezTo>
                  <a:pt x="2759774" y="450342"/>
                  <a:pt x="2761717" y="449428"/>
                  <a:pt x="2764003" y="448513"/>
                </a:cubicBezTo>
                <a:cubicBezTo>
                  <a:pt x="2764003" y="435712"/>
                  <a:pt x="2764460" y="421881"/>
                  <a:pt x="2765374" y="407022"/>
                </a:cubicBezTo>
                <a:cubicBezTo>
                  <a:pt x="2766289" y="392163"/>
                  <a:pt x="2767775" y="377876"/>
                  <a:pt x="2769832" y="364160"/>
                </a:cubicBezTo>
                <a:cubicBezTo>
                  <a:pt x="2771889" y="350444"/>
                  <a:pt x="2774633" y="338100"/>
                  <a:pt x="2778062" y="327127"/>
                </a:cubicBezTo>
                <a:cubicBezTo>
                  <a:pt x="2781491" y="316154"/>
                  <a:pt x="2785948" y="307924"/>
                  <a:pt x="2791435" y="302438"/>
                </a:cubicBezTo>
                <a:cubicBezTo>
                  <a:pt x="2803322" y="290551"/>
                  <a:pt x="2819552" y="282664"/>
                  <a:pt x="2840127" y="278778"/>
                </a:cubicBezTo>
                <a:cubicBezTo>
                  <a:pt x="2860701" y="274892"/>
                  <a:pt x="2881960" y="272949"/>
                  <a:pt x="2903906" y="272949"/>
                </a:cubicBezTo>
                <a:close/>
                <a:moveTo>
                  <a:pt x="1136752" y="272949"/>
                </a:moveTo>
                <a:cubicBezTo>
                  <a:pt x="1152297" y="272949"/>
                  <a:pt x="1167156" y="276263"/>
                  <a:pt x="1181329" y="282893"/>
                </a:cubicBezTo>
                <a:cubicBezTo>
                  <a:pt x="1195502" y="289522"/>
                  <a:pt x="1207161" y="298552"/>
                  <a:pt x="1216305" y="309982"/>
                </a:cubicBezTo>
                <a:cubicBezTo>
                  <a:pt x="1227277" y="323241"/>
                  <a:pt x="1234478" y="338671"/>
                  <a:pt x="1237907" y="356273"/>
                </a:cubicBezTo>
                <a:cubicBezTo>
                  <a:pt x="1241336" y="373875"/>
                  <a:pt x="1243051" y="393192"/>
                  <a:pt x="1243051" y="414223"/>
                </a:cubicBezTo>
                <a:cubicBezTo>
                  <a:pt x="1243051" y="419253"/>
                  <a:pt x="1243051" y="424282"/>
                  <a:pt x="1243051" y="429311"/>
                </a:cubicBezTo>
                <a:cubicBezTo>
                  <a:pt x="1243051" y="434340"/>
                  <a:pt x="1242822" y="439369"/>
                  <a:pt x="1242365" y="444399"/>
                </a:cubicBezTo>
                <a:cubicBezTo>
                  <a:pt x="1241451" y="469087"/>
                  <a:pt x="1240536" y="494005"/>
                  <a:pt x="1239622" y="519151"/>
                </a:cubicBezTo>
                <a:cubicBezTo>
                  <a:pt x="1238707" y="544297"/>
                  <a:pt x="1236536" y="568528"/>
                  <a:pt x="1233107" y="591846"/>
                </a:cubicBezTo>
                <a:cubicBezTo>
                  <a:pt x="1229678" y="615163"/>
                  <a:pt x="1224648" y="636994"/>
                  <a:pt x="1218019" y="657339"/>
                </a:cubicBezTo>
                <a:cubicBezTo>
                  <a:pt x="1211390" y="677685"/>
                  <a:pt x="1202131" y="695401"/>
                  <a:pt x="1190244" y="710489"/>
                </a:cubicBezTo>
                <a:cubicBezTo>
                  <a:pt x="1174242" y="730606"/>
                  <a:pt x="1153325" y="746379"/>
                  <a:pt x="1127494" y="757809"/>
                </a:cubicBezTo>
                <a:cubicBezTo>
                  <a:pt x="1101662" y="769239"/>
                  <a:pt x="1072058" y="774954"/>
                  <a:pt x="1038682" y="774954"/>
                </a:cubicBezTo>
                <a:lnTo>
                  <a:pt x="1032510" y="774954"/>
                </a:lnTo>
                <a:cubicBezTo>
                  <a:pt x="989991" y="774040"/>
                  <a:pt x="952386" y="764553"/>
                  <a:pt x="919696" y="746493"/>
                </a:cubicBezTo>
                <a:cubicBezTo>
                  <a:pt x="887006" y="728434"/>
                  <a:pt x="861975" y="705003"/>
                  <a:pt x="844601" y="676199"/>
                </a:cubicBezTo>
                <a:cubicBezTo>
                  <a:pt x="830885" y="653796"/>
                  <a:pt x="821741" y="629336"/>
                  <a:pt x="817169" y="602818"/>
                </a:cubicBezTo>
                <a:cubicBezTo>
                  <a:pt x="812597" y="576301"/>
                  <a:pt x="810311" y="547497"/>
                  <a:pt x="810311" y="516408"/>
                </a:cubicBezTo>
                <a:cubicBezTo>
                  <a:pt x="810311" y="507721"/>
                  <a:pt x="810425" y="499034"/>
                  <a:pt x="810654" y="490347"/>
                </a:cubicBezTo>
                <a:cubicBezTo>
                  <a:pt x="810882" y="481660"/>
                  <a:pt x="811225" y="472745"/>
                  <a:pt x="811683" y="463601"/>
                </a:cubicBezTo>
                <a:cubicBezTo>
                  <a:pt x="812597" y="449428"/>
                  <a:pt x="813397" y="435369"/>
                  <a:pt x="814083" y="421424"/>
                </a:cubicBezTo>
                <a:cubicBezTo>
                  <a:pt x="814769" y="407480"/>
                  <a:pt x="816712" y="393649"/>
                  <a:pt x="819912" y="379933"/>
                </a:cubicBezTo>
                <a:cubicBezTo>
                  <a:pt x="824484" y="358902"/>
                  <a:pt x="832371" y="340043"/>
                  <a:pt x="843572" y="323355"/>
                </a:cubicBezTo>
                <a:cubicBezTo>
                  <a:pt x="854774" y="306667"/>
                  <a:pt x="869290" y="293980"/>
                  <a:pt x="887121" y="285293"/>
                </a:cubicBezTo>
                <a:cubicBezTo>
                  <a:pt x="901294" y="278435"/>
                  <a:pt x="915696" y="275006"/>
                  <a:pt x="930326" y="275006"/>
                </a:cubicBezTo>
                <a:cubicBezTo>
                  <a:pt x="947242" y="275006"/>
                  <a:pt x="962787" y="279121"/>
                  <a:pt x="976960" y="287350"/>
                </a:cubicBezTo>
                <a:cubicBezTo>
                  <a:pt x="991134" y="295580"/>
                  <a:pt x="1002335" y="306324"/>
                  <a:pt x="1010565" y="319583"/>
                </a:cubicBezTo>
                <a:cubicBezTo>
                  <a:pt x="1016508" y="329184"/>
                  <a:pt x="1020623" y="339585"/>
                  <a:pt x="1022909" y="350787"/>
                </a:cubicBezTo>
                <a:cubicBezTo>
                  <a:pt x="1025195" y="361988"/>
                  <a:pt x="1026338" y="373304"/>
                  <a:pt x="1026338" y="384734"/>
                </a:cubicBezTo>
                <a:cubicBezTo>
                  <a:pt x="1026338" y="387477"/>
                  <a:pt x="1026338" y="390335"/>
                  <a:pt x="1026338" y="393306"/>
                </a:cubicBezTo>
                <a:cubicBezTo>
                  <a:pt x="1026338" y="396278"/>
                  <a:pt x="1026109" y="399136"/>
                  <a:pt x="1025652" y="401879"/>
                </a:cubicBezTo>
                <a:cubicBezTo>
                  <a:pt x="1023823" y="421081"/>
                  <a:pt x="1020966" y="440398"/>
                  <a:pt x="1017080" y="459829"/>
                </a:cubicBezTo>
                <a:cubicBezTo>
                  <a:pt x="1013194" y="479260"/>
                  <a:pt x="1011250" y="499263"/>
                  <a:pt x="1011250" y="519837"/>
                </a:cubicBezTo>
                <a:cubicBezTo>
                  <a:pt x="1011250" y="525780"/>
                  <a:pt x="1011593" y="531609"/>
                  <a:pt x="1012279" y="537324"/>
                </a:cubicBezTo>
                <a:cubicBezTo>
                  <a:pt x="1012965" y="543039"/>
                  <a:pt x="1013765" y="549097"/>
                  <a:pt x="1014679" y="555498"/>
                </a:cubicBezTo>
                <a:cubicBezTo>
                  <a:pt x="1015594" y="560527"/>
                  <a:pt x="1017080" y="565328"/>
                  <a:pt x="1019137" y="569900"/>
                </a:cubicBezTo>
                <a:cubicBezTo>
                  <a:pt x="1021194" y="574472"/>
                  <a:pt x="1024052" y="577901"/>
                  <a:pt x="1027710" y="580187"/>
                </a:cubicBezTo>
                <a:cubicBezTo>
                  <a:pt x="1031367" y="582473"/>
                  <a:pt x="1034339" y="583616"/>
                  <a:pt x="1036625" y="583616"/>
                </a:cubicBezTo>
                <a:cubicBezTo>
                  <a:pt x="1043026" y="583616"/>
                  <a:pt x="1047826" y="580187"/>
                  <a:pt x="1051027" y="573329"/>
                </a:cubicBezTo>
                <a:cubicBezTo>
                  <a:pt x="1054227" y="566471"/>
                  <a:pt x="1056285" y="560070"/>
                  <a:pt x="1057199" y="554127"/>
                </a:cubicBezTo>
                <a:cubicBezTo>
                  <a:pt x="1058571" y="544068"/>
                  <a:pt x="1059256" y="533553"/>
                  <a:pt x="1059256" y="522580"/>
                </a:cubicBezTo>
                <a:cubicBezTo>
                  <a:pt x="1059256" y="497434"/>
                  <a:pt x="1057199" y="472631"/>
                  <a:pt x="1053084" y="448170"/>
                </a:cubicBezTo>
                <a:cubicBezTo>
                  <a:pt x="1048969" y="423710"/>
                  <a:pt x="1046683" y="399136"/>
                  <a:pt x="1046226" y="374447"/>
                </a:cubicBezTo>
                <a:lnTo>
                  <a:pt x="1046226" y="370332"/>
                </a:lnTo>
                <a:cubicBezTo>
                  <a:pt x="1046226" y="362103"/>
                  <a:pt x="1046683" y="353987"/>
                  <a:pt x="1047598" y="345986"/>
                </a:cubicBezTo>
                <a:cubicBezTo>
                  <a:pt x="1048512" y="337985"/>
                  <a:pt x="1050798" y="330099"/>
                  <a:pt x="1054456" y="322326"/>
                </a:cubicBezTo>
                <a:cubicBezTo>
                  <a:pt x="1061314" y="306324"/>
                  <a:pt x="1072744" y="293980"/>
                  <a:pt x="1088746" y="285293"/>
                </a:cubicBezTo>
                <a:cubicBezTo>
                  <a:pt x="1096518" y="280721"/>
                  <a:pt x="1104405" y="277521"/>
                  <a:pt x="1112406" y="275692"/>
                </a:cubicBezTo>
                <a:cubicBezTo>
                  <a:pt x="1120407" y="273863"/>
                  <a:pt x="1128522" y="272949"/>
                  <a:pt x="1136752" y="272949"/>
                </a:cubicBezTo>
                <a:close/>
                <a:moveTo>
                  <a:pt x="206426" y="223571"/>
                </a:moveTo>
                <a:cubicBezTo>
                  <a:pt x="235230" y="223571"/>
                  <a:pt x="262204" y="225857"/>
                  <a:pt x="287350" y="230429"/>
                </a:cubicBezTo>
                <a:cubicBezTo>
                  <a:pt x="312496" y="235001"/>
                  <a:pt x="331470" y="242316"/>
                  <a:pt x="344272" y="252375"/>
                </a:cubicBezTo>
                <a:cubicBezTo>
                  <a:pt x="358445" y="262890"/>
                  <a:pt x="368732" y="276378"/>
                  <a:pt x="375133" y="292837"/>
                </a:cubicBezTo>
                <a:cubicBezTo>
                  <a:pt x="381534" y="309296"/>
                  <a:pt x="384734" y="325984"/>
                  <a:pt x="384734" y="342900"/>
                </a:cubicBezTo>
                <a:cubicBezTo>
                  <a:pt x="384734" y="354330"/>
                  <a:pt x="383362" y="365417"/>
                  <a:pt x="380619" y="376161"/>
                </a:cubicBezTo>
                <a:cubicBezTo>
                  <a:pt x="377876" y="386906"/>
                  <a:pt x="373875" y="396393"/>
                  <a:pt x="368618" y="404622"/>
                </a:cubicBezTo>
                <a:cubicBezTo>
                  <a:pt x="363360" y="412852"/>
                  <a:pt x="356959" y="419481"/>
                  <a:pt x="349415" y="424510"/>
                </a:cubicBezTo>
                <a:cubicBezTo>
                  <a:pt x="341871" y="429540"/>
                  <a:pt x="333528" y="432054"/>
                  <a:pt x="324384" y="432054"/>
                </a:cubicBezTo>
                <a:cubicBezTo>
                  <a:pt x="318440" y="432054"/>
                  <a:pt x="312954" y="431140"/>
                  <a:pt x="307924" y="429311"/>
                </a:cubicBezTo>
                <a:cubicBezTo>
                  <a:pt x="306096" y="428854"/>
                  <a:pt x="304610" y="428511"/>
                  <a:pt x="303467" y="428282"/>
                </a:cubicBezTo>
                <a:cubicBezTo>
                  <a:pt x="302324" y="428054"/>
                  <a:pt x="301066" y="427939"/>
                  <a:pt x="299695" y="427939"/>
                </a:cubicBezTo>
                <a:cubicBezTo>
                  <a:pt x="294208" y="427939"/>
                  <a:pt x="290208" y="429997"/>
                  <a:pt x="287693" y="434112"/>
                </a:cubicBezTo>
                <a:cubicBezTo>
                  <a:pt x="285179" y="438226"/>
                  <a:pt x="283921" y="443713"/>
                  <a:pt x="283921" y="450571"/>
                </a:cubicBezTo>
                <a:cubicBezTo>
                  <a:pt x="283921" y="451485"/>
                  <a:pt x="284036" y="452628"/>
                  <a:pt x="284264" y="454000"/>
                </a:cubicBezTo>
                <a:cubicBezTo>
                  <a:pt x="284493" y="455371"/>
                  <a:pt x="284607" y="456514"/>
                  <a:pt x="284607" y="457429"/>
                </a:cubicBezTo>
                <a:cubicBezTo>
                  <a:pt x="285829" y="476631"/>
                  <a:pt x="287049" y="495834"/>
                  <a:pt x="288267" y="515036"/>
                </a:cubicBezTo>
                <a:cubicBezTo>
                  <a:pt x="289485" y="534238"/>
                  <a:pt x="290094" y="553669"/>
                  <a:pt x="290094" y="573329"/>
                </a:cubicBezTo>
                <a:cubicBezTo>
                  <a:pt x="290094" y="586588"/>
                  <a:pt x="289638" y="599961"/>
                  <a:pt x="288727" y="613448"/>
                </a:cubicBezTo>
                <a:cubicBezTo>
                  <a:pt x="287816" y="626936"/>
                  <a:pt x="286222" y="640766"/>
                  <a:pt x="283943" y="654939"/>
                </a:cubicBezTo>
                <a:cubicBezTo>
                  <a:pt x="281664" y="669112"/>
                  <a:pt x="278019" y="683286"/>
                  <a:pt x="273007" y="697459"/>
                </a:cubicBezTo>
                <a:cubicBezTo>
                  <a:pt x="267996" y="711632"/>
                  <a:pt x="261617" y="724548"/>
                  <a:pt x="253869" y="736206"/>
                </a:cubicBezTo>
                <a:cubicBezTo>
                  <a:pt x="246122" y="747865"/>
                  <a:pt x="236894" y="757352"/>
                  <a:pt x="226186" y="764667"/>
                </a:cubicBezTo>
                <a:cubicBezTo>
                  <a:pt x="215477" y="771982"/>
                  <a:pt x="203286" y="775640"/>
                  <a:pt x="189613" y="775640"/>
                </a:cubicBezTo>
                <a:cubicBezTo>
                  <a:pt x="186877" y="775640"/>
                  <a:pt x="184029" y="775411"/>
                  <a:pt x="181067" y="774954"/>
                </a:cubicBezTo>
                <a:cubicBezTo>
                  <a:pt x="178106" y="774497"/>
                  <a:pt x="175033" y="773811"/>
                  <a:pt x="171847" y="772897"/>
                </a:cubicBezTo>
                <a:cubicBezTo>
                  <a:pt x="159995" y="770154"/>
                  <a:pt x="149513" y="765353"/>
                  <a:pt x="140402" y="758495"/>
                </a:cubicBezTo>
                <a:cubicBezTo>
                  <a:pt x="131290" y="751637"/>
                  <a:pt x="123201" y="743293"/>
                  <a:pt x="116136" y="733463"/>
                </a:cubicBezTo>
                <a:cubicBezTo>
                  <a:pt x="109071" y="723633"/>
                  <a:pt x="103259" y="712661"/>
                  <a:pt x="98702" y="700545"/>
                </a:cubicBezTo>
                <a:cubicBezTo>
                  <a:pt x="94144" y="688429"/>
                  <a:pt x="90501" y="675970"/>
                  <a:pt x="87772" y="663169"/>
                </a:cubicBezTo>
                <a:cubicBezTo>
                  <a:pt x="85950" y="654939"/>
                  <a:pt x="84811" y="647167"/>
                  <a:pt x="84354" y="639852"/>
                </a:cubicBezTo>
                <a:cubicBezTo>
                  <a:pt x="83896" y="632536"/>
                  <a:pt x="83668" y="625450"/>
                  <a:pt x="83668" y="618592"/>
                </a:cubicBezTo>
                <a:cubicBezTo>
                  <a:pt x="83668" y="603504"/>
                  <a:pt x="84925" y="589445"/>
                  <a:pt x="87440" y="576415"/>
                </a:cubicBezTo>
                <a:cubicBezTo>
                  <a:pt x="89954" y="563385"/>
                  <a:pt x="92583" y="550355"/>
                  <a:pt x="95326" y="537324"/>
                </a:cubicBezTo>
                <a:cubicBezTo>
                  <a:pt x="98070" y="524294"/>
                  <a:pt x="100698" y="510921"/>
                  <a:pt x="103213" y="497205"/>
                </a:cubicBezTo>
                <a:cubicBezTo>
                  <a:pt x="105728" y="483489"/>
                  <a:pt x="106985" y="468859"/>
                  <a:pt x="106985" y="453314"/>
                </a:cubicBezTo>
                <a:cubicBezTo>
                  <a:pt x="106985" y="451028"/>
                  <a:pt x="106871" y="448742"/>
                  <a:pt x="106642" y="446456"/>
                </a:cubicBezTo>
                <a:cubicBezTo>
                  <a:pt x="106413" y="444170"/>
                  <a:pt x="106299" y="441884"/>
                  <a:pt x="106299" y="439598"/>
                </a:cubicBezTo>
                <a:cubicBezTo>
                  <a:pt x="105385" y="428625"/>
                  <a:pt x="102756" y="421424"/>
                  <a:pt x="98412" y="417995"/>
                </a:cubicBezTo>
                <a:cubicBezTo>
                  <a:pt x="94069" y="414566"/>
                  <a:pt x="88697" y="412852"/>
                  <a:pt x="82296" y="412852"/>
                </a:cubicBezTo>
                <a:cubicBezTo>
                  <a:pt x="77724" y="412852"/>
                  <a:pt x="72924" y="413309"/>
                  <a:pt x="67894" y="414223"/>
                </a:cubicBezTo>
                <a:cubicBezTo>
                  <a:pt x="62865" y="415138"/>
                  <a:pt x="57836" y="415595"/>
                  <a:pt x="52807" y="415595"/>
                </a:cubicBezTo>
                <a:cubicBezTo>
                  <a:pt x="50521" y="415595"/>
                  <a:pt x="47092" y="415138"/>
                  <a:pt x="42520" y="414223"/>
                </a:cubicBezTo>
                <a:cubicBezTo>
                  <a:pt x="28804" y="410566"/>
                  <a:pt x="18288" y="402908"/>
                  <a:pt x="10973" y="391249"/>
                </a:cubicBezTo>
                <a:cubicBezTo>
                  <a:pt x="3658" y="379590"/>
                  <a:pt x="0" y="365303"/>
                  <a:pt x="0" y="348387"/>
                </a:cubicBezTo>
                <a:cubicBezTo>
                  <a:pt x="0" y="347015"/>
                  <a:pt x="114" y="345529"/>
                  <a:pt x="343" y="343929"/>
                </a:cubicBezTo>
                <a:cubicBezTo>
                  <a:pt x="572" y="342329"/>
                  <a:pt x="686" y="340843"/>
                  <a:pt x="686" y="339471"/>
                </a:cubicBezTo>
                <a:cubicBezTo>
                  <a:pt x="4344" y="291465"/>
                  <a:pt x="25832" y="259690"/>
                  <a:pt x="65151" y="244145"/>
                </a:cubicBezTo>
                <a:cubicBezTo>
                  <a:pt x="82525" y="237744"/>
                  <a:pt x="103785" y="232715"/>
                  <a:pt x="128931" y="229057"/>
                </a:cubicBezTo>
                <a:cubicBezTo>
                  <a:pt x="154077" y="225400"/>
                  <a:pt x="179908" y="223571"/>
                  <a:pt x="206426" y="223571"/>
                </a:cubicBezTo>
                <a:close/>
                <a:moveTo>
                  <a:pt x="3641293" y="123444"/>
                </a:moveTo>
                <a:lnTo>
                  <a:pt x="3644036" y="123444"/>
                </a:lnTo>
                <a:cubicBezTo>
                  <a:pt x="3655009" y="123444"/>
                  <a:pt x="3668268" y="128016"/>
                  <a:pt x="3683813" y="137160"/>
                </a:cubicBezTo>
                <a:cubicBezTo>
                  <a:pt x="3699358" y="146304"/>
                  <a:pt x="3713531" y="157734"/>
                  <a:pt x="3726333" y="171450"/>
                </a:cubicBezTo>
                <a:cubicBezTo>
                  <a:pt x="3739134" y="185166"/>
                  <a:pt x="3748735" y="199911"/>
                  <a:pt x="3755136" y="215684"/>
                </a:cubicBezTo>
                <a:cubicBezTo>
                  <a:pt x="3761537" y="231458"/>
                  <a:pt x="3761308" y="245745"/>
                  <a:pt x="3754450" y="258547"/>
                </a:cubicBezTo>
                <a:cubicBezTo>
                  <a:pt x="3750793" y="264948"/>
                  <a:pt x="3746221" y="269520"/>
                  <a:pt x="3740734" y="272263"/>
                </a:cubicBezTo>
                <a:cubicBezTo>
                  <a:pt x="3735248" y="275006"/>
                  <a:pt x="3729990" y="276378"/>
                  <a:pt x="3724961" y="276378"/>
                </a:cubicBezTo>
                <a:cubicBezTo>
                  <a:pt x="3718103" y="276378"/>
                  <a:pt x="3711016" y="274663"/>
                  <a:pt x="3703701" y="271234"/>
                </a:cubicBezTo>
                <a:cubicBezTo>
                  <a:pt x="3696386" y="267805"/>
                  <a:pt x="3689071" y="263119"/>
                  <a:pt x="3681755" y="257175"/>
                </a:cubicBezTo>
                <a:cubicBezTo>
                  <a:pt x="3674440" y="251232"/>
                  <a:pt x="3667468" y="244374"/>
                  <a:pt x="3660839" y="236601"/>
                </a:cubicBezTo>
                <a:cubicBezTo>
                  <a:pt x="3654209" y="228829"/>
                  <a:pt x="3648151" y="220828"/>
                  <a:pt x="3642665" y="212598"/>
                </a:cubicBezTo>
                <a:cubicBezTo>
                  <a:pt x="3637178" y="220828"/>
                  <a:pt x="3631006" y="228829"/>
                  <a:pt x="3624148" y="236601"/>
                </a:cubicBezTo>
                <a:cubicBezTo>
                  <a:pt x="3617290" y="244374"/>
                  <a:pt x="3610204" y="251232"/>
                  <a:pt x="3602888" y="257175"/>
                </a:cubicBezTo>
                <a:cubicBezTo>
                  <a:pt x="3595573" y="263119"/>
                  <a:pt x="3588258" y="267805"/>
                  <a:pt x="3580943" y="271234"/>
                </a:cubicBezTo>
                <a:cubicBezTo>
                  <a:pt x="3573628" y="274663"/>
                  <a:pt x="3566541" y="276378"/>
                  <a:pt x="3559683" y="276378"/>
                </a:cubicBezTo>
                <a:cubicBezTo>
                  <a:pt x="3547796" y="276378"/>
                  <a:pt x="3538195" y="270663"/>
                  <a:pt x="3530879" y="259233"/>
                </a:cubicBezTo>
                <a:cubicBezTo>
                  <a:pt x="3523107" y="245974"/>
                  <a:pt x="3522421" y="231458"/>
                  <a:pt x="3528822" y="215684"/>
                </a:cubicBezTo>
                <a:cubicBezTo>
                  <a:pt x="3535223" y="199911"/>
                  <a:pt x="3544938" y="185166"/>
                  <a:pt x="3557968" y="171450"/>
                </a:cubicBezTo>
                <a:cubicBezTo>
                  <a:pt x="3570999" y="157734"/>
                  <a:pt x="3585401" y="146304"/>
                  <a:pt x="3601174" y="137160"/>
                </a:cubicBezTo>
                <a:cubicBezTo>
                  <a:pt x="3616947" y="128016"/>
                  <a:pt x="3630320" y="123444"/>
                  <a:pt x="3641293" y="123444"/>
                </a:cubicBezTo>
                <a:close/>
                <a:moveTo>
                  <a:pt x="1869643" y="123444"/>
                </a:moveTo>
                <a:lnTo>
                  <a:pt x="1872387" y="123444"/>
                </a:lnTo>
                <a:cubicBezTo>
                  <a:pt x="1883359" y="123444"/>
                  <a:pt x="1896618" y="128016"/>
                  <a:pt x="1912163" y="137160"/>
                </a:cubicBezTo>
                <a:cubicBezTo>
                  <a:pt x="1927708" y="146304"/>
                  <a:pt x="1941881" y="157734"/>
                  <a:pt x="1954683" y="171450"/>
                </a:cubicBezTo>
                <a:cubicBezTo>
                  <a:pt x="1967484" y="185166"/>
                  <a:pt x="1977086" y="199911"/>
                  <a:pt x="1983486" y="215684"/>
                </a:cubicBezTo>
                <a:cubicBezTo>
                  <a:pt x="1989887" y="231458"/>
                  <a:pt x="1989658" y="245745"/>
                  <a:pt x="1982800" y="258547"/>
                </a:cubicBezTo>
                <a:cubicBezTo>
                  <a:pt x="1979143" y="264948"/>
                  <a:pt x="1974571" y="269520"/>
                  <a:pt x="1969084" y="272263"/>
                </a:cubicBezTo>
                <a:cubicBezTo>
                  <a:pt x="1963598" y="275006"/>
                  <a:pt x="1958340" y="276378"/>
                  <a:pt x="1953311" y="276378"/>
                </a:cubicBezTo>
                <a:cubicBezTo>
                  <a:pt x="1946453" y="276378"/>
                  <a:pt x="1939366" y="274663"/>
                  <a:pt x="1932051" y="271234"/>
                </a:cubicBezTo>
                <a:cubicBezTo>
                  <a:pt x="1924736" y="267805"/>
                  <a:pt x="1917421" y="263119"/>
                  <a:pt x="1910106" y="257175"/>
                </a:cubicBezTo>
                <a:cubicBezTo>
                  <a:pt x="1902790" y="251232"/>
                  <a:pt x="1895818" y="244374"/>
                  <a:pt x="1889189" y="236601"/>
                </a:cubicBezTo>
                <a:cubicBezTo>
                  <a:pt x="1882559" y="228829"/>
                  <a:pt x="1876501" y="220828"/>
                  <a:pt x="1871015" y="212598"/>
                </a:cubicBezTo>
                <a:cubicBezTo>
                  <a:pt x="1865529" y="220828"/>
                  <a:pt x="1859356" y="228829"/>
                  <a:pt x="1852498" y="236601"/>
                </a:cubicBezTo>
                <a:cubicBezTo>
                  <a:pt x="1845640" y="244374"/>
                  <a:pt x="1838554" y="251232"/>
                  <a:pt x="1831239" y="257175"/>
                </a:cubicBezTo>
                <a:cubicBezTo>
                  <a:pt x="1823923" y="263119"/>
                  <a:pt x="1816608" y="267805"/>
                  <a:pt x="1809293" y="271234"/>
                </a:cubicBezTo>
                <a:cubicBezTo>
                  <a:pt x="1801978" y="274663"/>
                  <a:pt x="1794891" y="276378"/>
                  <a:pt x="1788033" y="276378"/>
                </a:cubicBezTo>
                <a:cubicBezTo>
                  <a:pt x="1776146" y="276378"/>
                  <a:pt x="1766545" y="270663"/>
                  <a:pt x="1759230" y="259233"/>
                </a:cubicBezTo>
                <a:cubicBezTo>
                  <a:pt x="1751457" y="245974"/>
                  <a:pt x="1750771" y="231458"/>
                  <a:pt x="1757172" y="215684"/>
                </a:cubicBezTo>
                <a:cubicBezTo>
                  <a:pt x="1763573" y="199911"/>
                  <a:pt x="1773289" y="185166"/>
                  <a:pt x="1786319" y="171450"/>
                </a:cubicBezTo>
                <a:cubicBezTo>
                  <a:pt x="1799349" y="157734"/>
                  <a:pt x="1813751" y="146304"/>
                  <a:pt x="1829524" y="137160"/>
                </a:cubicBezTo>
                <a:cubicBezTo>
                  <a:pt x="1845297" y="128016"/>
                  <a:pt x="1858671" y="123444"/>
                  <a:pt x="1869643" y="123444"/>
                </a:cubicBezTo>
                <a:close/>
                <a:moveTo>
                  <a:pt x="1934109" y="0"/>
                </a:moveTo>
                <a:cubicBezTo>
                  <a:pt x="1943710" y="0"/>
                  <a:pt x="1954226" y="4458"/>
                  <a:pt x="1965655" y="13373"/>
                </a:cubicBezTo>
                <a:cubicBezTo>
                  <a:pt x="1977086" y="22289"/>
                  <a:pt x="1987601" y="33376"/>
                  <a:pt x="1997202" y="46635"/>
                </a:cubicBezTo>
                <a:cubicBezTo>
                  <a:pt x="2006803" y="59893"/>
                  <a:pt x="2014804" y="74295"/>
                  <a:pt x="2021205" y="89840"/>
                </a:cubicBezTo>
                <a:cubicBezTo>
                  <a:pt x="2027606" y="105385"/>
                  <a:pt x="2030806" y="120015"/>
                  <a:pt x="2030806" y="133731"/>
                </a:cubicBezTo>
                <a:cubicBezTo>
                  <a:pt x="2030806" y="149276"/>
                  <a:pt x="2027835" y="159563"/>
                  <a:pt x="2021891" y="164592"/>
                </a:cubicBezTo>
                <a:cubicBezTo>
                  <a:pt x="2020519" y="166421"/>
                  <a:pt x="2018919" y="167564"/>
                  <a:pt x="2017090" y="168021"/>
                </a:cubicBezTo>
                <a:cubicBezTo>
                  <a:pt x="2015261" y="168478"/>
                  <a:pt x="2013204" y="168936"/>
                  <a:pt x="2010918" y="169393"/>
                </a:cubicBezTo>
                <a:lnTo>
                  <a:pt x="2008175" y="169393"/>
                </a:lnTo>
                <a:cubicBezTo>
                  <a:pt x="2000403" y="169393"/>
                  <a:pt x="1990344" y="166421"/>
                  <a:pt x="1978000" y="160477"/>
                </a:cubicBezTo>
                <a:cubicBezTo>
                  <a:pt x="1965655" y="154534"/>
                  <a:pt x="1953654" y="146418"/>
                  <a:pt x="1941995" y="136131"/>
                </a:cubicBezTo>
                <a:cubicBezTo>
                  <a:pt x="1930337" y="125844"/>
                  <a:pt x="1920164" y="113614"/>
                  <a:pt x="1911477" y="99441"/>
                </a:cubicBezTo>
                <a:cubicBezTo>
                  <a:pt x="1902790" y="85268"/>
                  <a:pt x="1898447" y="70180"/>
                  <a:pt x="1898447" y="54178"/>
                </a:cubicBezTo>
                <a:cubicBezTo>
                  <a:pt x="1898447" y="43663"/>
                  <a:pt x="1901419" y="31318"/>
                  <a:pt x="1907362" y="17145"/>
                </a:cubicBezTo>
                <a:cubicBezTo>
                  <a:pt x="1910563" y="11202"/>
                  <a:pt x="1914563" y="6858"/>
                  <a:pt x="1919364" y="4115"/>
                </a:cubicBezTo>
                <a:cubicBezTo>
                  <a:pt x="1924164" y="1372"/>
                  <a:pt x="1929079" y="0"/>
                  <a:pt x="1934109" y="0"/>
                </a:cubicBezTo>
                <a:close/>
              </a:path>
            </a:pathLst>
          </a:custGeom>
        </p:spPr>
      </p:pic>
      <p:pic>
        <p:nvPicPr>
          <p:cNvPr id="4" name="Picture 3">
            <a:extLst>
              <a:ext uri="{FF2B5EF4-FFF2-40B4-BE49-F238E27FC236}">
                <a16:creationId xmlns:a16="http://schemas.microsoft.com/office/drawing/2014/main" id="{312C92AD-3782-43DB-B464-B4316F4542A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00951" y="5563745"/>
            <a:ext cx="11929902" cy="5567753"/>
          </a:xfrm>
          <a:prstGeom prst="rect">
            <a:avLst/>
          </a:prstGeom>
        </p:spPr>
      </p:pic>
    </p:spTree>
    <p:extLst>
      <p:ext uri="{BB962C8B-B14F-4D97-AF65-F5344CB8AC3E}">
        <p14:creationId xmlns:p14="http://schemas.microsoft.com/office/powerpoint/2010/main" val="2537511148"/>
      </p:ext>
    </p:extLst>
  </p:cSld>
  <p:clrMapOvr>
    <a:masterClrMapping/>
  </p:clrMapOvr>
  <p:transition spd="slow">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heel(1)">
                                      <p:cBhvr>
                                        <p:cTn id="7" dur="1000"/>
                                        <p:tgtEl>
                                          <p:spTgt spid="58"/>
                                        </p:tgtEl>
                                      </p:cBhvr>
                                    </p:animEffect>
                                  </p:childTnLst>
                                </p:cTn>
                              </p:par>
                              <p:par>
                                <p:cTn id="8" presetID="55"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p:cTn id="10" dur="500" fill="hold"/>
                                        <p:tgtEl>
                                          <p:spTgt spid="18"/>
                                        </p:tgtEl>
                                        <p:attrNameLst>
                                          <p:attrName>ppt_w</p:attrName>
                                        </p:attrNameLst>
                                      </p:cBhvr>
                                      <p:tavLst>
                                        <p:tav tm="0">
                                          <p:val>
                                            <p:strVal val="#ppt_w*0.70"/>
                                          </p:val>
                                        </p:tav>
                                        <p:tav tm="100000">
                                          <p:val>
                                            <p:strVal val="#ppt_w"/>
                                          </p:val>
                                        </p:tav>
                                      </p:tavLst>
                                    </p:anim>
                                    <p:anim calcmode="lin" valueType="num">
                                      <p:cBhvr>
                                        <p:cTn id="11" dur="500" fill="hold"/>
                                        <p:tgtEl>
                                          <p:spTgt spid="18"/>
                                        </p:tgtEl>
                                        <p:attrNameLst>
                                          <p:attrName>ppt_h</p:attrName>
                                        </p:attrNameLst>
                                      </p:cBhvr>
                                      <p:tavLst>
                                        <p:tav tm="0">
                                          <p:val>
                                            <p:strVal val="#ppt_h"/>
                                          </p:val>
                                        </p:tav>
                                        <p:tav tm="100000">
                                          <p:val>
                                            <p:strVal val="#ppt_h"/>
                                          </p:val>
                                        </p:tav>
                                      </p:tavLst>
                                    </p:anim>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A8642EDD-4AB3-4FA3-AED8-26FC8E713378}"/>
              </a:ext>
            </a:extLst>
          </p:cNvPr>
          <p:cNvPicPr>
            <a:picLocks noChangeAspect="1"/>
          </p:cNvPicPr>
          <p:nvPr/>
        </p:nvPicPr>
        <p:blipFill>
          <a:blip r:embed="rId2" cstate="print">
            <a:clrChange>
              <a:clrFrom>
                <a:srgbClr val="FEFEFE"/>
              </a:clrFrom>
              <a:clrTo>
                <a:srgbClr val="FEFEFE">
                  <a:alpha val="0"/>
                </a:srgbClr>
              </a:clrTo>
            </a:clrChange>
            <a:extLst>
              <a:ext uri="{BEBA8EAE-BF5A-486C-A8C5-ECC9F3942E4B}">
                <a14:imgProps xmlns:a14="http://schemas.microsoft.com/office/drawing/2010/main">
                  <a14:imgLayer r:embed="rId3">
                    <a14:imgEffect>
                      <a14:backgroundRemoval t="10000" b="92742" l="9947" r="89876">
                        <a14:foregroundMark x1="34813" y1="32581" x2="42984" y2="33065"/>
                        <a14:foregroundMark x1="34281" y1="31290" x2="54529" y2="33548"/>
                        <a14:foregroundMark x1="49201" y1="28226" x2="52931" y2="35645"/>
                        <a14:foregroundMark x1="30018" y1="91935" x2="36767" y2="91452"/>
                        <a14:foregroundMark x1="49201" y1="91935" x2="54529" y2="92742"/>
                        <a14:foregroundMark x1="46359" y1="43065" x2="51510" y2="53548"/>
                        <a14:foregroundMark x1="45293" y1="38710" x2="50089" y2="53548"/>
                        <a14:backgroundMark x1="65897" y1="7258" x2="84725" y2="32097"/>
                        <a14:backgroundMark x1="74600" y1="20323" x2="81350" y2="28226"/>
                        <a14:backgroundMark x1="66430" y1="15161" x2="74067" y2="23387"/>
                      </a14:backgroundRemoval>
                    </a14:imgEffect>
                  </a14:imgLayer>
                </a14:imgProps>
              </a:ext>
              <a:ext uri="{28A0092B-C50C-407E-A947-70E740481C1C}">
                <a14:useLocalDpi xmlns:a14="http://schemas.microsoft.com/office/drawing/2010/main" val="0"/>
              </a:ext>
            </a:extLst>
          </a:blip>
          <a:stretch>
            <a:fillRect/>
          </a:stretch>
        </p:blipFill>
        <p:spPr>
          <a:xfrm>
            <a:off x="-1017162" y="5522665"/>
            <a:ext cx="4589120" cy="5053736"/>
          </a:xfrm>
          <a:prstGeom prst="rect">
            <a:avLst/>
          </a:prstGeom>
        </p:spPr>
      </p:pic>
      <p:pic>
        <p:nvPicPr>
          <p:cNvPr id="29" name="图片 3">
            <a:extLst>
              <a:ext uri="{FF2B5EF4-FFF2-40B4-BE49-F238E27FC236}">
                <a16:creationId xmlns:a16="http://schemas.microsoft.com/office/drawing/2014/main" id="{07FF1C4C-13EF-41E8-9BBE-AB051E741705}"/>
              </a:ext>
            </a:extLst>
          </p:cNvPr>
          <p:cNvPicPr>
            <a:picLocks noChangeAspect="1"/>
          </p:cNvPicPr>
          <p:nvPr/>
        </p:nvPicPr>
        <p:blipFill>
          <a:blip r:embed="rId4"/>
          <a:stretch>
            <a:fillRect/>
          </a:stretch>
        </p:blipFill>
        <p:spPr>
          <a:xfrm>
            <a:off x="1752600" y="-571500"/>
            <a:ext cx="16764000" cy="11147900"/>
          </a:xfrm>
          <a:prstGeom prst="rect">
            <a:avLst/>
          </a:prstGeom>
        </p:spPr>
      </p:pic>
      <p:sp>
        <p:nvSpPr>
          <p:cNvPr id="31" name="TextBox 30">
            <a:extLst>
              <a:ext uri="{FF2B5EF4-FFF2-40B4-BE49-F238E27FC236}">
                <a16:creationId xmlns:a16="http://schemas.microsoft.com/office/drawing/2014/main" id="{0B667531-570C-4EA2-B691-552ABE124DB1}"/>
              </a:ext>
            </a:extLst>
          </p:cNvPr>
          <p:cNvSpPr txBox="1"/>
          <p:nvPr/>
        </p:nvSpPr>
        <p:spPr>
          <a:xfrm>
            <a:off x="5181600" y="1866900"/>
            <a:ext cx="10820400" cy="5755422"/>
          </a:xfrm>
          <a:prstGeom prst="rect">
            <a:avLst/>
          </a:prstGeom>
          <a:noFill/>
        </p:spPr>
        <p:txBody>
          <a:bodyPr wrap="square">
            <a:spAutoFit/>
          </a:bodyPr>
          <a:lstStyle/>
          <a:p>
            <a:pPr algn="ctr" defTabSz="914378"/>
            <a:r>
              <a:rPr lang="en-US" sz="4800" b="1" dirty="0" err="1">
                <a:solidFill>
                  <a:srgbClr val="FF0000"/>
                </a:solidFill>
                <a:latin typeface="Calibri" panose="020F0502020204030204" pitchFamily="34" charset="0"/>
                <a:cs typeface="Calibri" panose="020F0502020204030204" pitchFamily="34" charset="0"/>
              </a:rPr>
              <a:t>Luật</a:t>
            </a:r>
            <a:r>
              <a:rPr lang="en-US" sz="4800" b="1" dirty="0">
                <a:solidFill>
                  <a:srgbClr val="FF0000"/>
                </a:solidFill>
                <a:latin typeface="Calibri" panose="020F0502020204030204" pitchFamily="34" charset="0"/>
                <a:cs typeface="Calibri" panose="020F0502020204030204" pitchFamily="34" charset="0"/>
              </a:rPr>
              <a:t> </a:t>
            </a:r>
            <a:r>
              <a:rPr lang="en-US" sz="4800" b="1" dirty="0" err="1">
                <a:solidFill>
                  <a:srgbClr val="FF0000"/>
                </a:solidFill>
                <a:latin typeface="Calibri" panose="020F0502020204030204" pitchFamily="34" charset="0"/>
                <a:cs typeface="Calibri" panose="020F0502020204030204" pitchFamily="34" charset="0"/>
              </a:rPr>
              <a:t>chơi</a:t>
            </a:r>
            <a:r>
              <a:rPr lang="en-US" sz="4800" b="1" dirty="0">
                <a:solidFill>
                  <a:srgbClr val="FF0000"/>
                </a:solidFill>
                <a:latin typeface="Calibri" panose="020F0502020204030204" pitchFamily="34" charset="0"/>
                <a:cs typeface="Calibri" panose="020F0502020204030204" pitchFamily="34" charset="0"/>
              </a:rPr>
              <a:t>:</a:t>
            </a:r>
          </a:p>
          <a:p>
            <a:pPr marL="571500" indent="-571500" algn="just" defTabSz="914378">
              <a:buFont typeface="Arial" panose="020B0604020202020204" pitchFamily="34" charset="0"/>
              <a:buChar char="•"/>
            </a:pPr>
            <a:r>
              <a:rPr lang="vi-VN" sz="4000" b="1" dirty="0">
                <a:solidFill>
                  <a:srgbClr val="0000FF"/>
                </a:solidFill>
                <a:latin typeface="Calibri" panose="020F0502020204030204" pitchFamily="34" charset="0"/>
                <a:cs typeface="Calibri" panose="020F0502020204030204" pitchFamily="34" charset="0"/>
              </a:rPr>
              <a:t>HS viết các phân số có mẫu số là 10; 100; 1000;...</a:t>
            </a:r>
            <a:endParaRPr lang="en-US" sz="4000" b="1" dirty="0">
              <a:solidFill>
                <a:srgbClr val="0000FF"/>
              </a:solidFill>
              <a:latin typeface="Calibri" panose="020F0502020204030204" pitchFamily="34" charset="0"/>
              <a:cs typeface="Calibri" panose="020F0502020204030204" pitchFamily="34" charset="0"/>
            </a:endParaRPr>
          </a:p>
          <a:p>
            <a:pPr marL="571500" indent="-571500" algn="just" defTabSz="914378">
              <a:buFont typeface="Arial" panose="020B0604020202020204" pitchFamily="34" charset="0"/>
              <a:buChar char="•"/>
            </a:pPr>
            <a:r>
              <a:rPr lang="vi-VN" sz="4000" b="1" dirty="0">
                <a:solidFill>
                  <a:srgbClr val="0000FF"/>
                </a:solidFill>
                <a:latin typeface="Calibri" panose="020F0502020204030204" pitchFamily="34" charset="0"/>
                <a:cs typeface="Calibri" panose="020F0502020204030204" pitchFamily="34" charset="0"/>
              </a:rPr>
              <a:t>GV gọi 1 HS đọc 1 phân số theo yêu cầu. Bạn này trả lời xong sẽ chỉ một bạn khác trả lời.</a:t>
            </a:r>
            <a:endParaRPr lang="en-US" sz="4000" b="1" dirty="0">
              <a:solidFill>
                <a:srgbClr val="0000FF"/>
              </a:solidFill>
              <a:latin typeface="Calibri" panose="020F0502020204030204" pitchFamily="34" charset="0"/>
              <a:cs typeface="Calibri" panose="020F0502020204030204" pitchFamily="34" charset="0"/>
            </a:endParaRPr>
          </a:p>
          <a:p>
            <a:pPr marL="571500" indent="-571500" algn="just" defTabSz="914378">
              <a:buFont typeface="Arial" panose="020B0604020202020204" pitchFamily="34" charset="0"/>
              <a:buChar char="•"/>
            </a:pPr>
            <a:r>
              <a:rPr lang="vi-VN" sz="4000" b="1" dirty="0">
                <a:solidFill>
                  <a:srgbClr val="0000FF"/>
                </a:solidFill>
                <a:latin typeface="Calibri" panose="020F0502020204030204" pitchFamily="34" charset="0"/>
                <a:cs typeface="Calibri" panose="020F0502020204030204" pitchFamily="34" charset="0"/>
              </a:rPr>
              <a:t>Cứ tiếp tục nhưng vậy cho tới khi nào giáo viên ra hiệu lệnh dừng lại. Bạn nào được chỉ định phải trả lời thật nhanh. Bạn nào trả lời sai thì chịu phạt.</a:t>
            </a:r>
          </a:p>
        </p:txBody>
      </p:sp>
    </p:spTree>
    <p:extLst>
      <p:ext uri="{BB962C8B-B14F-4D97-AF65-F5344CB8AC3E}">
        <p14:creationId xmlns:p14="http://schemas.microsoft.com/office/powerpoint/2010/main" val="4119277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anim calcmode="lin" valueType="num">
                                      <p:cBhvr>
                                        <p:cTn id="8" dur="750" fill="hold"/>
                                        <p:tgtEl>
                                          <p:spTgt spid="29"/>
                                        </p:tgtEl>
                                        <p:attrNameLst>
                                          <p:attrName>ppt_x</p:attrName>
                                        </p:attrNameLst>
                                      </p:cBhvr>
                                      <p:tavLst>
                                        <p:tav tm="0">
                                          <p:val>
                                            <p:strVal val="#ppt_x"/>
                                          </p:val>
                                        </p:tav>
                                        <p:tav tm="100000">
                                          <p:val>
                                            <p:strVal val="#ppt_x"/>
                                          </p:val>
                                        </p:tav>
                                      </p:tavLst>
                                    </p:anim>
                                    <p:anim calcmode="lin" valueType="num">
                                      <p:cBhvr>
                                        <p:cTn id="9" dur="750" fill="hold"/>
                                        <p:tgtEl>
                                          <p:spTgt spid="29"/>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stCondLst>
                                    <p:cond delay="0"/>
                                  </p:stCondLst>
                                  <p:iterate type="wd">
                                    <p:tmPct val="10000"/>
                                  </p:iterate>
                                  <p:childTnLst>
                                    <p:set>
                                      <p:cBhvr>
                                        <p:cTn id="11" dur="1" fill="hold">
                                          <p:stCondLst>
                                            <p:cond delay="0"/>
                                          </p:stCondLst>
                                        </p:cTn>
                                        <p:tgtEl>
                                          <p:spTgt spid="31"/>
                                        </p:tgtEl>
                                        <p:attrNameLst>
                                          <p:attrName>style.visibility</p:attrName>
                                        </p:attrNameLst>
                                      </p:cBhvr>
                                      <p:to>
                                        <p:strVal val="visible"/>
                                      </p:to>
                                    </p:set>
                                    <p:animEffect transition="in" filter="wipe(left)">
                                      <p:cBhvr>
                                        <p:cTn id="12"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5" name="Group 5"/>
          <p:cNvGrpSpPr/>
          <p:nvPr/>
        </p:nvGrpSpPr>
        <p:grpSpPr>
          <a:xfrm>
            <a:off x="-260960" y="-5944295"/>
            <a:ext cx="18809921" cy="9509277"/>
            <a:chOff x="0" y="0"/>
            <a:chExt cx="25079894" cy="12679036"/>
          </a:xfrm>
        </p:grpSpPr>
        <p:sp>
          <p:nvSpPr>
            <p:cNvPr id="6" name="Freeform 6"/>
            <p:cNvSpPr/>
            <p:nvPr/>
          </p:nvSpPr>
          <p:spPr>
            <a:xfrm>
              <a:off x="0" y="29282"/>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0946091" y="0"/>
              <a:ext cx="14133803" cy="12649754"/>
            </a:xfrm>
            <a:custGeom>
              <a:avLst/>
              <a:gdLst/>
              <a:ahLst/>
              <a:cxnLst/>
              <a:rect l="l" t="t" r="r" b="b"/>
              <a:pathLst>
                <a:path w="14133803" h="12649754">
                  <a:moveTo>
                    <a:pt x="0" y="0"/>
                  </a:moveTo>
                  <a:lnTo>
                    <a:pt x="14133803" y="0"/>
                  </a:lnTo>
                  <a:lnTo>
                    <a:pt x="14133803" y="12649754"/>
                  </a:lnTo>
                  <a:lnTo>
                    <a:pt x="0" y="12649754"/>
                  </a:lnTo>
                  <a:lnTo>
                    <a:pt x="0" y="0"/>
                  </a:lnTo>
                  <a:close/>
                </a:path>
              </a:pathLst>
            </a:custGeom>
            <a:blipFill>
              <a:blip r:embed="rId2">
                <a:alphaModFix amt="5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8" name="Group 8"/>
          <p:cNvGrpSpPr/>
          <p:nvPr/>
        </p:nvGrpSpPr>
        <p:grpSpPr>
          <a:xfrm>
            <a:off x="762000" y="419100"/>
            <a:ext cx="16840200" cy="9448800"/>
            <a:chOff x="0" y="0"/>
            <a:chExt cx="4274726" cy="1692264"/>
          </a:xfrm>
        </p:grpSpPr>
        <p:sp>
          <p:nvSpPr>
            <p:cNvPr id="9" name="Freeform 9"/>
            <p:cNvSpPr/>
            <p:nvPr/>
          </p:nvSpPr>
          <p:spPr>
            <a:xfrm>
              <a:off x="0" y="0"/>
              <a:ext cx="4274726" cy="1692264"/>
            </a:xfrm>
            <a:custGeom>
              <a:avLst/>
              <a:gdLst/>
              <a:ahLst/>
              <a:cxnLst/>
              <a:rect l="l" t="t" r="r" b="b"/>
              <a:pathLst>
                <a:path w="4274726" h="1692264">
                  <a:moveTo>
                    <a:pt x="24327" y="0"/>
                  </a:moveTo>
                  <a:lnTo>
                    <a:pt x="4250399" y="0"/>
                  </a:lnTo>
                  <a:cubicBezTo>
                    <a:pt x="4263834" y="0"/>
                    <a:pt x="4274726" y="10891"/>
                    <a:pt x="4274726" y="24327"/>
                  </a:cubicBezTo>
                  <a:lnTo>
                    <a:pt x="4274726" y="1667938"/>
                  </a:lnTo>
                  <a:cubicBezTo>
                    <a:pt x="4274726" y="1674389"/>
                    <a:pt x="4272163" y="1680577"/>
                    <a:pt x="4267601" y="1685139"/>
                  </a:cubicBezTo>
                  <a:cubicBezTo>
                    <a:pt x="4263039" y="1689701"/>
                    <a:pt x="4256851" y="1692264"/>
                    <a:pt x="4250399" y="1692264"/>
                  </a:cubicBezTo>
                  <a:lnTo>
                    <a:pt x="24327" y="1692264"/>
                  </a:lnTo>
                  <a:cubicBezTo>
                    <a:pt x="10891" y="1692264"/>
                    <a:pt x="0" y="1681373"/>
                    <a:pt x="0" y="1667938"/>
                  </a:cubicBezTo>
                  <a:lnTo>
                    <a:pt x="0" y="24327"/>
                  </a:lnTo>
                  <a:cubicBezTo>
                    <a:pt x="0" y="10891"/>
                    <a:pt x="10891" y="0"/>
                    <a:pt x="24327" y="0"/>
                  </a:cubicBezTo>
                  <a:close/>
                </a:path>
              </a:pathLst>
            </a:custGeom>
            <a:solidFill>
              <a:srgbClr val="FFFFFF"/>
            </a:solidFill>
            <a:ln w="28575" cap="rnd">
              <a:solidFill>
                <a:srgbClr val="231F20"/>
              </a:solidFill>
              <a:prstDash val="solid"/>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10"/>
            <p:cNvSpPr txBox="1"/>
            <p:nvPr/>
          </p:nvSpPr>
          <p:spPr>
            <a:xfrm>
              <a:off x="0" y="-38100"/>
              <a:ext cx="4274726" cy="173036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ct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AB5B0514-5F3E-B7BD-F775-A11D0130D8B6}"/>
              </a:ext>
            </a:extLst>
          </p:cNvPr>
          <p:cNvGrpSpPr/>
          <p:nvPr/>
        </p:nvGrpSpPr>
        <p:grpSpPr>
          <a:xfrm>
            <a:off x="3352800" y="1485900"/>
            <a:ext cx="10287000" cy="2491284"/>
            <a:chOff x="1122333" y="3266422"/>
            <a:chExt cx="5177983" cy="662484"/>
          </a:xfrm>
        </p:grpSpPr>
        <p:sp>
          <p:nvSpPr>
            <p:cNvPr id="12" name="Speech Bubble: Rectangle with Corners Rounded 11">
              <a:extLst>
                <a:ext uri="{FF2B5EF4-FFF2-40B4-BE49-F238E27FC236}">
                  <a16:creationId xmlns:a16="http://schemas.microsoft.com/office/drawing/2014/main" id="{EFB37127-69D0-A76C-55AE-045E4C8A0E7B}"/>
                </a:ext>
              </a:extLst>
            </p:cNvPr>
            <p:cNvSpPr/>
            <p:nvPr/>
          </p:nvSpPr>
          <p:spPr>
            <a:xfrm>
              <a:off x="1122333" y="3266422"/>
              <a:ext cx="5177983" cy="662484"/>
            </a:xfrm>
            <a:prstGeom prst="wedgeRoundRectCallout">
              <a:avLst>
                <a:gd name="adj1" fmla="val -44151"/>
                <a:gd name="adj2" fmla="val 94043"/>
                <a:gd name="adj3" fmla="val 16667"/>
              </a:avLst>
            </a:prstGeom>
            <a:solidFill>
              <a:srgbClr val="FEE9E4"/>
            </a:solidFill>
            <a:ln w="19050">
              <a:solidFill>
                <a:srgbClr val="242D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字魂37号-波纹乖乖体"/>
                <a:cs typeface="+mn-cs"/>
              </a:endParaRPr>
            </a:p>
          </p:txBody>
        </p:sp>
        <p:sp>
          <p:nvSpPr>
            <p:cNvPr id="13" name="TextBox 12">
              <a:extLst>
                <a:ext uri="{FF2B5EF4-FFF2-40B4-BE49-F238E27FC236}">
                  <a16:creationId xmlns:a16="http://schemas.microsoft.com/office/drawing/2014/main" id="{5D062E46-C279-E042-5B16-30880B4EA5FB}"/>
                </a:ext>
              </a:extLst>
            </p:cNvPr>
            <p:cNvSpPr txBox="1"/>
            <p:nvPr/>
          </p:nvSpPr>
          <p:spPr>
            <a:xfrm>
              <a:off x="1218166" y="3305276"/>
              <a:ext cx="4986316" cy="515618"/>
            </a:xfrm>
            <a:prstGeom prst="rect">
              <a:avLst/>
            </a:prstGeom>
            <a:noFill/>
          </p:spPr>
          <p:txBody>
            <a:bodyPr wrap="square" rtlCol="0">
              <a:spAutoFit/>
            </a:bodyPr>
            <a:lstStyle/>
            <a:p>
              <a:pPr marL="0" marR="0" algn="just">
                <a:spcBef>
                  <a:spcPts val="0"/>
                </a:spcBef>
                <a:spcAft>
                  <a:spcPts val="0"/>
                </a:spcAft>
              </a:pPr>
              <a:r>
                <a:rPr lang="vi-VN" sz="6000" i="1" dirty="0">
                  <a:solidFill>
                    <a:srgbClr val="000000"/>
                  </a:solidFill>
                  <a:effectLst/>
                  <a:latin typeface="Cambria" panose="02040503050406030204" pitchFamily="18" charset="0"/>
                  <a:ea typeface="Cambria" panose="02040503050406030204" pitchFamily="18" charset="0"/>
                </a:rPr>
                <a:t>Em có nhận xét gì về mẫu số của các phân số vừa tìm?</a:t>
              </a:r>
              <a:endParaRPr lang="en-US" sz="6000" dirty="0">
                <a:solidFill>
                  <a:srgbClr val="000000"/>
                </a:solidFill>
                <a:effectLst/>
                <a:latin typeface="Cambria" panose="02040503050406030204" pitchFamily="18" charset="0"/>
                <a:ea typeface="Cambria" panose="02040503050406030204" pitchFamily="18" charset="0"/>
              </a:endParaRPr>
            </a:p>
          </p:txBody>
        </p:sp>
      </p:grpSp>
      <p:pic>
        <p:nvPicPr>
          <p:cNvPr id="15" name="Picture 14">
            <a:extLst>
              <a:ext uri="{FF2B5EF4-FFF2-40B4-BE49-F238E27FC236}">
                <a16:creationId xmlns:a16="http://schemas.microsoft.com/office/drawing/2014/main" id="{4C75971E-3A9B-C874-0C9B-7529F9732B1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252" r="71731"/>
          <a:stretch/>
        </p:blipFill>
        <p:spPr>
          <a:xfrm>
            <a:off x="1981200" y="5243384"/>
            <a:ext cx="3429000" cy="4346756"/>
          </a:xfrm>
          <a:prstGeom prst="rect">
            <a:avLst/>
          </a:prstGeom>
        </p:spPr>
      </p:pic>
      <p:pic>
        <p:nvPicPr>
          <p:cNvPr id="16" name="Picture 15">
            <a:extLst>
              <a:ext uri="{FF2B5EF4-FFF2-40B4-BE49-F238E27FC236}">
                <a16:creationId xmlns:a16="http://schemas.microsoft.com/office/drawing/2014/main" id="{46031775-F5F2-B304-14FD-07E831B9877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5637" t="-1626" b="-1626"/>
          <a:stretch/>
        </p:blipFill>
        <p:spPr>
          <a:xfrm>
            <a:off x="14935200" y="7429500"/>
            <a:ext cx="1520783" cy="2236839"/>
          </a:xfrm>
          <a:prstGeom prst="rect">
            <a:avLst/>
          </a:prstGeom>
        </p:spPr>
      </p:pic>
      <p:grpSp>
        <p:nvGrpSpPr>
          <p:cNvPr id="17" name="Group 16">
            <a:extLst>
              <a:ext uri="{FF2B5EF4-FFF2-40B4-BE49-F238E27FC236}">
                <a16:creationId xmlns:a16="http://schemas.microsoft.com/office/drawing/2014/main" id="{DB13D078-3F0F-14BF-951C-57E8E5396312}"/>
              </a:ext>
            </a:extLst>
          </p:cNvPr>
          <p:cNvGrpSpPr/>
          <p:nvPr/>
        </p:nvGrpSpPr>
        <p:grpSpPr>
          <a:xfrm>
            <a:off x="7162801" y="6362700"/>
            <a:ext cx="7661920" cy="2038681"/>
            <a:chOff x="3111906" y="2642792"/>
            <a:chExt cx="5177983" cy="662484"/>
          </a:xfrm>
        </p:grpSpPr>
        <p:sp>
          <p:nvSpPr>
            <p:cNvPr id="18" name="Speech Bubble: Rectangle with Corners Rounded 17">
              <a:extLst>
                <a:ext uri="{FF2B5EF4-FFF2-40B4-BE49-F238E27FC236}">
                  <a16:creationId xmlns:a16="http://schemas.microsoft.com/office/drawing/2014/main" id="{EB268265-2B30-E132-C083-944FD32524AE}"/>
                </a:ext>
              </a:extLst>
            </p:cNvPr>
            <p:cNvSpPr/>
            <p:nvPr/>
          </p:nvSpPr>
          <p:spPr>
            <a:xfrm>
              <a:off x="3111906" y="2642792"/>
              <a:ext cx="5177983" cy="662484"/>
            </a:xfrm>
            <a:prstGeom prst="wedgeRoundRectCallout">
              <a:avLst>
                <a:gd name="adj1" fmla="val 51494"/>
                <a:gd name="adj2" fmla="val 59432"/>
                <a:gd name="adj3" fmla="val 16667"/>
              </a:avLst>
            </a:prstGeom>
            <a:solidFill>
              <a:srgbClr val="FEE9E4"/>
            </a:solidFill>
            <a:ln w="19050">
              <a:solidFill>
                <a:srgbClr val="242D2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字魂37号-波纹乖乖体"/>
                <a:cs typeface="+mn-cs"/>
              </a:endParaRPr>
            </a:p>
          </p:txBody>
        </p:sp>
        <p:sp>
          <p:nvSpPr>
            <p:cNvPr id="19" name="TextBox 18">
              <a:extLst>
                <a:ext uri="{FF2B5EF4-FFF2-40B4-BE49-F238E27FC236}">
                  <a16:creationId xmlns:a16="http://schemas.microsoft.com/office/drawing/2014/main" id="{8399AAD7-CCE6-205C-B04D-E9580D422E14}"/>
                </a:ext>
              </a:extLst>
            </p:cNvPr>
            <p:cNvSpPr txBox="1"/>
            <p:nvPr/>
          </p:nvSpPr>
          <p:spPr>
            <a:xfrm>
              <a:off x="3214898" y="2717077"/>
              <a:ext cx="4986315" cy="470067"/>
            </a:xfrm>
            <a:prstGeom prst="rect">
              <a:avLst/>
            </a:prstGeom>
            <a:noFill/>
          </p:spPr>
          <p:txBody>
            <a:bodyPr wrap="square" rtlCol="0">
              <a:spAutoFit/>
            </a:bodyPr>
            <a:lstStyle/>
            <a:p>
              <a:pPr marL="0" marR="0" algn="ctr">
                <a:spcBef>
                  <a:spcPts val="0"/>
                </a:spcBef>
                <a:spcAft>
                  <a:spcPts val="0"/>
                </a:spcAft>
              </a:pPr>
              <a:r>
                <a:rPr lang="en-US" sz="4400" b="1" dirty="0" err="1">
                  <a:solidFill>
                    <a:srgbClr val="FF0000"/>
                  </a:solidFill>
                  <a:effectLst/>
                  <a:latin typeface="Cambria" panose="02040503050406030204" pitchFamily="18" charset="0"/>
                  <a:ea typeface="Cambria" panose="02040503050406030204" pitchFamily="18" charset="0"/>
                </a:rPr>
                <a:t>Các</a:t>
              </a:r>
              <a:r>
                <a:rPr lang="en-US" sz="4400" b="1" dirty="0">
                  <a:solidFill>
                    <a:srgbClr val="FF0000"/>
                  </a:solidFill>
                  <a:effectLst/>
                  <a:latin typeface="Cambria" panose="02040503050406030204" pitchFamily="18" charset="0"/>
                  <a:ea typeface="Cambria" panose="02040503050406030204" pitchFamily="18" charset="0"/>
                </a:rPr>
                <a:t> </a:t>
              </a:r>
              <a:r>
                <a:rPr lang="en-US" sz="4400" b="1" dirty="0" err="1">
                  <a:solidFill>
                    <a:srgbClr val="FF0000"/>
                  </a:solidFill>
                  <a:effectLst/>
                  <a:latin typeface="Cambria" panose="02040503050406030204" pitchFamily="18" charset="0"/>
                  <a:ea typeface="Cambria" panose="02040503050406030204" pitchFamily="18" charset="0"/>
                </a:rPr>
                <a:t>phân</a:t>
              </a:r>
              <a:r>
                <a:rPr lang="en-US" sz="4400" b="1" dirty="0">
                  <a:solidFill>
                    <a:srgbClr val="FF0000"/>
                  </a:solidFill>
                  <a:effectLst/>
                  <a:latin typeface="Cambria" panose="02040503050406030204" pitchFamily="18" charset="0"/>
                  <a:ea typeface="Cambria" panose="02040503050406030204" pitchFamily="18" charset="0"/>
                </a:rPr>
                <a:t> </a:t>
              </a:r>
              <a:r>
                <a:rPr lang="en-US" sz="4400" b="1" dirty="0" err="1">
                  <a:solidFill>
                    <a:srgbClr val="FF0000"/>
                  </a:solidFill>
                  <a:effectLst/>
                  <a:latin typeface="Cambria" panose="02040503050406030204" pitchFamily="18" charset="0"/>
                  <a:ea typeface="Cambria" panose="02040503050406030204" pitchFamily="18" charset="0"/>
                </a:rPr>
                <a:t>số</a:t>
              </a:r>
              <a:r>
                <a:rPr lang="en-US" sz="4400" b="1" dirty="0">
                  <a:solidFill>
                    <a:srgbClr val="FF0000"/>
                  </a:solidFill>
                  <a:effectLst/>
                  <a:latin typeface="Cambria" panose="02040503050406030204" pitchFamily="18" charset="0"/>
                  <a:ea typeface="Cambria" panose="02040503050406030204" pitchFamily="18" charset="0"/>
                </a:rPr>
                <a:t> </a:t>
              </a:r>
              <a:r>
                <a:rPr lang="en-US" sz="4400" b="1" dirty="0" err="1">
                  <a:solidFill>
                    <a:srgbClr val="FF0000"/>
                  </a:solidFill>
                  <a:effectLst/>
                  <a:latin typeface="Cambria" panose="02040503050406030204" pitchFamily="18" charset="0"/>
                  <a:ea typeface="Cambria" panose="02040503050406030204" pitchFamily="18" charset="0"/>
                </a:rPr>
                <a:t>đều</a:t>
              </a:r>
              <a:r>
                <a:rPr lang="en-US" sz="4400" b="1" dirty="0">
                  <a:solidFill>
                    <a:srgbClr val="FF0000"/>
                  </a:solidFill>
                  <a:effectLst/>
                  <a:latin typeface="Cambria" panose="02040503050406030204" pitchFamily="18" charset="0"/>
                  <a:ea typeface="Cambria" panose="02040503050406030204" pitchFamily="18" charset="0"/>
                </a:rPr>
                <a:t> </a:t>
              </a:r>
              <a:r>
                <a:rPr lang="en-US" sz="4400" b="1" dirty="0" err="1">
                  <a:solidFill>
                    <a:srgbClr val="FF0000"/>
                  </a:solidFill>
                  <a:effectLst/>
                  <a:latin typeface="Cambria" panose="02040503050406030204" pitchFamily="18" charset="0"/>
                  <a:ea typeface="Cambria" panose="02040503050406030204" pitchFamily="18" charset="0"/>
                </a:rPr>
                <a:t>có</a:t>
              </a:r>
              <a:r>
                <a:rPr lang="en-US" sz="4400" b="1" dirty="0">
                  <a:solidFill>
                    <a:srgbClr val="FF0000"/>
                  </a:solidFill>
                  <a:effectLst/>
                  <a:latin typeface="Cambria" panose="02040503050406030204" pitchFamily="18" charset="0"/>
                  <a:ea typeface="Cambria" panose="02040503050406030204" pitchFamily="18" charset="0"/>
                </a:rPr>
                <a:t> </a:t>
              </a:r>
              <a:r>
                <a:rPr lang="en-US" sz="4400" b="1" dirty="0" err="1">
                  <a:solidFill>
                    <a:srgbClr val="FF0000"/>
                  </a:solidFill>
                  <a:effectLst/>
                  <a:latin typeface="Cambria" panose="02040503050406030204" pitchFamily="18" charset="0"/>
                  <a:ea typeface="Cambria" panose="02040503050406030204" pitchFamily="18" charset="0"/>
                </a:rPr>
                <a:t>mẫu</a:t>
              </a:r>
              <a:r>
                <a:rPr lang="en-US" sz="4400" b="1" dirty="0">
                  <a:solidFill>
                    <a:srgbClr val="FF0000"/>
                  </a:solidFill>
                  <a:effectLst/>
                  <a:latin typeface="Cambria" panose="02040503050406030204" pitchFamily="18" charset="0"/>
                  <a:ea typeface="Cambria" panose="02040503050406030204" pitchFamily="18" charset="0"/>
                </a:rPr>
                <a:t> </a:t>
              </a:r>
              <a:r>
                <a:rPr lang="en-US" sz="4400" b="1" dirty="0" err="1">
                  <a:solidFill>
                    <a:srgbClr val="FF0000"/>
                  </a:solidFill>
                  <a:effectLst/>
                  <a:latin typeface="Cambria" panose="02040503050406030204" pitchFamily="18" charset="0"/>
                  <a:ea typeface="Cambria" panose="02040503050406030204" pitchFamily="18" charset="0"/>
                </a:rPr>
                <a:t>số</a:t>
              </a:r>
              <a:r>
                <a:rPr lang="en-US" sz="4400" b="1" dirty="0">
                  <a:solidFill>
                    <a:srgbClr val="FF0000"/>
                  </a:solidFill>
                  <a:effectLst/>
                  <a:latin typeface="Cambria" panose="02040503050406030204" pitchFamily="18" charset="0"/>
                  <a:ea typeface="Cambria" panose="02040503050406030204" pitchFamily="18" charset="0"/>
                </a:rPr>
                <a:t> </a:t>
              </a:r>
              <a:r>
                <a:rPr lang="en-US" sz="4400" b="1" dirty="0" err="1">
                  <a:solidFill>
                    <a:srgbClr val="FF0000"/>
                  </a:solidFill>
                  <a:effectLst/>
                  <a:latin typeface="Cambria" panose="02040503050406030204" pitchFamily="18" charset="0"/>
                  <a:ea typeface="Cambria" panose="02040503050406030204" pitchFamily="18" charset="0"/>
                </a:rPr>
                <a:t>là</a:t>
              </a:r>
              <a:r>
                <a:rPr lang="en-US" sz="4400" b="1" dirty="0">
                  <a:solidFill>
                    <a:srgbClr val="FF0000"/>
                  </a:solidFill>
                  <a:effectLst/>
                  <a:latin typeface="Cambria" panose="02040503050406030204" pitchFamily="18" charset="0"/>
                  <a:ea typeface="Cambria" panose="02040503050406030204" pitchFamily="18" charset="0"/>
                </a:rPr>
                <a:t> 10; 100; 1000;....</a:t>
              </a:r>
            </a:p>
          </p:txBody>
        </p:sp>
      </p:grpSp>
    </p:spTree>
    <p:extLst>
      <p:ext uri="{BB962C8B-B14F-4D97-AF65-F5344CB8AC3E}">
        <p14:creationId xmlns:p14="http://schemas.microsoft.com/office/powerpoint/2010/main" val="199053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1703508" y="5777018"/>
            <a:ext cx="21695015" cy="11040295"/>
            <a:chOff x="0" y="0"/>
            <a:chExt cx="1424432" cy="724874"/>
          </a:xfrm>
        </p:grpSpPr>
        <p:sp>
          <p:nvSpPr>
            <p:cNvPr id="3" name="Freeform 3"/>
            <p:cNvSpPr/>
            <p:nvPr/>
          </p:nvSpPr>
          <p:spPr>
            <a:xfrm>
              <a:off x="0" y="0"/>
              <a:ext cx="1424432" cy="724874"/>
            </a:xfrm>
            <a:custGeom>
              <a:avLst/>
              <a:gdLst/>
              <a:ahLst/>
              <a:cxnLst/>
              <a:rect l="l" t="t" r="r" b="b"/>
              <a:pathLst>
                <a:path w="1424432" h="724874">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a:solidFill>
                <a:srgbClr val="231F20"/>
              </a:solidFill>
              <a:prstDash val="solid"/>
              <a:miter/>
            </a:ln>
          </p:spPr>
          <p:txBody>
            <a:bodyPr/>
            <a:lstStyle/>
            <a:p>
              <a:endParaRPr lang="en-US"/>
            </a:p>
          </p:txBody>
        </p:sp>
        <p:sp>
          <p:nvSpPr>
            <p:cNvPr id="4" name="TextBox 4"/>
            <p:cNvSpPr txBox="1"/>
            <p:nvPr/>
          </p:nvSpPr>
          <p:spPr>
            <a:xfrm>
              <a:off x="133540" y="10807"/>
              <a:ext cx="1157351" cy="646110"/>
            </a:xfrm>
            <a:prstGeom prst="rect">
              <a:avLst/>
            </a:prstGeom>
          </p:spPr>
          <p:txBody>
            <a:bodyPr lIns="50800" tIns="50800" rIns="50800" bIns="50800" rtlCol="0" anchor="ctr"/>
            <a:lstStyle/>
            <a:p>
              <a:pPr algn="ctr">
                <a:lnSpc>
                  <a:spcPts val="3489"/>
                </a:lnSpc>
              </a:pPr>
              <a:endParaRPr/>
            </a:p>
          </p:txBody>
        </p:sp>
      </p:grpSp>
      <p:sp>
        <p:nvSpPr>
          <p:cNvPr id="5" name="Freeform 5"/>
          <p:cNvSpPr/>
          <p:nvPr/>
        </p:nvSpPr>
        <p:spPr>
          <a:xfrm>
            <a:off x="-260960" y="-5922333"/>
            <a:ext cx="10600352" cy="9487315"/>
          </a:xfrm>
          <a:custGeom>
            <a:avLst/>
            <a:gdLst/>
            <a:ahLst/>
            <a:cxnLst/>
            <a:rect l="l" t="t" r="r" b="b"/>
            <a:pathLst>
              <a:path w="10600352" h="9487315">
                <a:moveTo>
                  <a:pt x="0" y="0"/>
                </a:moveTo>
                <a:lnTo>
                  <a:pt x="10600352" y="0"/>
                </a:lnTo>
                <a:lnTo>
                  <a:pt x="10600352" y="9487315"/>
                </a:lnTo>
                <a:lnTo>
                  <a:pt x="0" y="9487315"/>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7948608" y="-5944295"/>
            <a:ext cx="10600352" cy="9487315"/>
          </a:xfrm>
          <a:custGeom>
            <a:avLst/>
            <a:gdLst/>
            <a:ahLst/>
            <a:cxnLst/>
            <a:rect l="l" t="t" r="r" b="b"/>
            <a:pathLst>
              <a:path w="10600352" h="9487315">
                <a:moveTo>
                  <a:pt x="0" y="0"/>
                </a:moveTo>
                <a:lnTo>
                  <a:pt x="10600352" y="0"/>
                </a:lnTo>
                <a:lnTo>
                  <a:pt x="10600352" y="9487316"/>
                </a:lnTo>
                <a:lnTo>
                  <a:pt x="0" y="9487316"/>
                </a:lnTo>
                <a:lnTo>
                  <a:pt x="0" y="0"/>
                </a:lnTo>
                <a:close/>
              </a:path>
            </a:pathLst>
          </a:custGeom>
          <a:blipFill>
            <a:blip r:embed="rId3">
              <a:alphaModFix amt="5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2130811" y="1028700"/>
            <a:ext cx="14026377" cy="7675208"/>
            <a:chOff x="0" y="0"/>
            <a:chExt cx="3694190" cy="2021454"/>
          </a:xfrm>
        </p:grpSpPr>
        <p:sp>
          <p:nvSpPr>
            <p:cNvPr id="8" name="Freeform 8"/>
            <p:cNvSpPr/>
            <p:nvPr/>
          </p:nvSpPr>
          <p:spPr>
            <a:xfrm>
              <a:off x="0" y="0"/>
              <a:ext cx="3694190" cy="2021454"/>
            </a:xfrm>
            <a:custGeom>
              <a:avLst/>
              <a:gdLst/>
              <a:ahLst/>
              <a:cxnLst/>
              <a:rect l="l" t="t" r="r" b="b"/>
              <a:pathLst>
                <a:path w="3694190" h="2021454">
                  <a:moveTo>
                    <a:pt x="28150" y="0"/>
                  </a:moveTo>
                  <a:lnTo>
                    <a:pt x="3666040" y="0"/>
                  </a:lnTo>
                  <a:cubicBezTo>
                    <a:pt x="3673506" y="0"/>
                    <a:pt x="3680666" y="2966"/>
                    <a:pt x="3685945" y="8245"/>
                  </a:cubicBezTo>
                  <a:cubicBezTo>
                    <a:pt x="3691224" y="13524"/>
                    <a:pt x="3694190" y="20684"/>
                    <a:pt x="3694190" y="28150"/>
                  </a:cubicBezTo>
                  <a:lnTo>
                    <a:pt x="3694190" y="1993304"/>
                  </a:lnTo>
                  <a:cubicBezTo>
                    <a:pt x="3694190" y="2000770"/>
                    <a:pt x="3691224" y="2007930"/>
                    <a:pt x="3685945" y="2013209"/>
                  </a:cubicBezTo>
                  <a:cubicBezTo>
                    <a:pt x="3680666" y="2018488"/>
                    <a:pt x="3673506" y="2021454"/>
                    <a:pt x="3666040" y="2021454"/>
                  </a:cubicBezTo>
                  <a:lnTo>
                    <a:pt x="28150" y="2021454"/>
                  </a:lnTo>
                  <a:cubicBezTo>
                    <a:pt x="20684" y="2021454"/>
                    <a:pt x="13524" y="2018488"/>
                    <a:pt x="8245" y="2013209"/>
                  </a:cubicBezTo>
                  <a:cubicBezTo>
                    <a:pt x="2966" y="2007930"/>
                    <a:pt x="0" y="2000770"/>
                    <a:pt x="0" y="1993304"/>
                  </a:cubicBezTo>
                  <a:lnTo>
                    <a:pt x="0" y="28150"/>
                  </a:lnTo>
                  <a:cubicBezTo>
                    <a:pt x="0" y="20684"/>
                    <a:pt x="2966" y="13524"/>
                    <a:pt x="8245" y="8245"/>
                  </a:cubicBezTo>
                  <a:cubicBezTo>
                    <a:pt x="13524" y="2966"/>
                    <a:pt x="20684" y="0"/>
                    <a:pt x="28150" y="0"/>
                  </a:cubicBezTo>
                  <a:close/>
                </a:path>
              </a:pathLst>
            </a:custGeom>
            <a:solidFill>
              <a:srgbClr val="FFFFFF"/>
            </a:solidFill>
            <a:ln w="28575" cap="rnd">
              <a:solidFill>
                <a:srgbClr val="231F20"/>
              </a:solidFill>
              <a:prstDash val="solid"/>
              <a:round/>
            </a:ln>
          </p:spPr>
          <p:txBody>
            <a:bodyPr/>
            <a:lstStyle/>
            <a:p>
              <a:endParaRPr lang="en-US"/>
            </a:p>
          </p:txBody>
        </p:sp>
        <p:sp>
          <p:nvSpPr>
            <p:cNvPr id="9" name="TextBox 9"/>
            <p:cNvSpPr txBox="1"/>
            <p:nvPr/>
          </p:nvSpPr>
          <p:spPr>
            <a:xfrm>
              <a:off x="0" y="-38100"/>
              <a:ext cx="3694190" cy="2059554"/>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301595" y="3704105"/>
            <a:ext cx="4242623" cy="7593061"/>
          </a:xfrm>
          <a:custGeom>
            <a:avLst/>
            <a:gdLst/>
            <a:ahLst/>
            <a:cxnLst/>
            <a:rect l="l" t="t" r="r" b="b"/>
            <a:pathLst>
              <a:path w="4242623" h="7593061">
                <a:moveTo>
                  <a:pt x="0" y="0"/>
                </a:moveTo>
                <a:lnTo>
                  <a:pt x="4242622" y="0"/>
                </a:lnTo>
                <a:lnTo>
                  <a:pt x="4242622" y="7593061"/>
                </a:lnTo>
                <a:lnTo>
                  <a:pt x="0" y="75930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654327" y="3020375"/>
            <a:ext cx="1052907" cy="1089214"/>
          </a:xfrm>
          <a:custGeom>
            <a:avLst/>
            <a:gdLst/>
            <a:ahLst/>
            <a:cxnLst/>
            <a:rect l="l" t="t" r="r" b="b"/>
            <a:pathLst>
              <a:path w="1052907" h="1089214">
                <a:moveTo>
                  <a:pt x="0" y="0"/>
                </a:moveTo>
                <a:lnTo>
                  <a:pt x="1052907" y="0"/>
                </a:lnTo>
                <a:lnTo>
                  <a:pt x="1052907" y="1089214"/>
                </a:lnTo>
                <a:lnTo>
                  <a:pt x="0" y="1089214"/>
                </a:lnTo>
                <a:lnTo>
                  <a:pt x="0" y="0"/>
                </a:lnTo>
                <a:close/>
              </a:path>
            </a:pathLst>
          </a:custGeom>
          <a:blipFill>
            <a:blip r:embed="rId7">
              <a:extLst>
                <a:ext uri="{96DAC541-7B7A-43D3-8B79-37D633B846F1}">
                  <asvg:svgBlip xmlns:asvg="http://schemas.microsoft.com/office/drawing/2016/SVG/main" r:embed="rId8"/>
                </a:ext>
              </a:extLst>
            </a:blip>
            <a:stretch>
              <a:fillRect l="-154855" t="-80817" r="-404244" b="-344018"/>
            </a:stretch>
          </a:blipFill>
        </p:spPr>
        <p:txBody>
          <a:bodyPr/>
          <a:lstStyle/>
          <a:p>
            <a:endParaRPr lang="en-US"/>
          </a:p>
        </p:txBody>
      </p:sp>
      <p:sp>
        <p:nvSpPr>
          <p:cNvPr id="16" name="Freeform 16"/>
          <p:cNvSpPr/>
          <p:nvPr/>
        </p:nvSpPr>
        <p:spPr>
          <a:xfrm rot="3364319" flipV="1">
            <a:off x="17822019" y="4326371"/>
            <a:ext cx="709799" cy="1309391"/>
          </a:xfrm>
          <a:custGeom>
            <a:avLst/>
            <a:gdLst/>
            <a:ahLst/>
            <a:cxnLst/>
            <a:rect l="l" t="t" r="r" b="b"/>
            <a:pathLst>
              <a:path w="709799" h="1309391">
                <a:moveTo>
                  <a:pt x="0" y="1309391"/>
                </a:moveTo>
                <a:lnTo>
                  <a:pt x="709799" y="1309391"/>
                </a:lnTo>
                <a:lnTo>
                  <a:pt x="709799" y="0"/>
                </a:lnTo>
                <a:lnTo>
                  <a:pt x="0" y="0"/>
                </a:lnTo>
                <a:lnTo>
                  <a:pt x="0" y="1309391"/>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rot="6853097">
            <a:off x="1665501" y="1423267"/>
            <a:ext cx="742193" cy="1369149"/>
          </a:xfrm>
          <a:custGeom>
            <a:avLst/>
            <a:gdLst/>
            <a:ahLst/>
            <a:cxnLst/>
            <a:rect l="l" t="t" r="r" b="b"/>
            <a:pathLst>
              <a:path w="742193" h="1369149">
                <a:moveTo>
                  <a:pt x="0" y="0"/>
                </a:moveTo>
                <a:lnTo>
                  <a:pt x="742193" y="0"/>
                </a:lnTo>
                <a:lnTo>
                  <a:pt x="742193" y="1369149"/>
                </a:lnTo>
                <a:lnTo>
                  <a:pt x="0" y="13691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Freeform 18"/>
          <p:cNvSpPr/>
          <p:nvPr/>
        </p:nvSpPr>
        <p:spPr>
          <a:xfrm>
            <a:off x="14620501" y="2936086"/>
            <a:ext cx="768019" cy="768019"/>
          </a:xfrm>
          <a:custGeom>
            <a:avLst/>
            <a:gdLst/>
            <a:ahLst/>
            <a:cxnLst/>
            <a:rect l="l" t="t" r="r" b="b"/>
            <a:pathLst>
              <a:path w="768019" h="768019">
                <a:moveTo>
                  <a:pt x="0" y="0"/>
                </a:moveTo>
                <a:lnTo>
                  <a:pt x="768019" y="0"/>
                </a:lnTo>
                <a:lnTo>
                  <a:pt x="768019" y="768019"/>
                </a:lnTo>
                <a:lnTo>
                  <a:pt x="0" y="7680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Freeform 19"/>
          <p:cNvSpPr/>
          <p:nvPr/>
        </p:nvSpPr>
        <p:spPr>
          <a:xfrm>
            <a:off x="4053962" y="5640960"/>
            <a:ext cx="768019" cy="768019"/>
          </a:xfrm>
          <a:custGeom>
            <a:avLst/>
            <a:gdLst/>
            <a:ahLst/>
            <a:cxnLst/>
            <a:rect l="l" t="t" r="r" b="b"/>
            <a:pathLst>
              <a:path w="768019" h="768019">
                <a:moveTo>
                  <a:pt x="0" y="0"/>
                </a:moveTo>
                <a:lnTo>
                  <a:pt x="768019" y="0"/>
                </a:lnTo>
                <a:lnTo>
                  <a:pt x="768019" y="768018"/>
                </a:lnTo>
                <a:lnTo>
                  <a:pt x="0" y="7680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0" name="Freeform 20"/>
          <p:cNvSpPr/>
          <p:nvPr/>
        </p:nvSpPr>
        <p:spPr>
          <a:xfrm>
            <a:off x="13772474" y="6408978"/>
            <a:ext cx="3663129" cy="3617340"/>
          </a:xfrm>
          <a:custGeom>
            <a:avLst/>
            <a:gdLst/>
            <a:ahLst/>
            <a:cxnLst/>
            <a:rect l="l" t="t" r="r" b="b"/>
            <a:pathLst>
              <a:path w="3663129" h="3617340">
                <a:moveTo>
                  <a:pt x="0" y="0"/>
                </a:moveTo>
                <a:lnTo>
                  <a:pt x="3663130" y="0"/>
                </a:lnTo>
                <a:lnTo>
                  <a:pt x="3663130" y="3617341"/>
                </a:lnTo>
                <a:lnTo>
                  <a:pt x="0" y="3617341"/>
                </a:lnTo>
                <a:lnTo>
                  <a:pt x="0" y="0"/>
                </a:lnTo>
                <a:close/>
              </a:path>
            </a:pathLst>
          </a:custGeom>
          <a:blipFill>
            <a:blip r:embed="rId15"/>
            <a:stretch>
              <a:fillRect/>
            </a:stretch>
          </a:blipFill>
        </p:spPr>
        <p:txBody>
          <a:bodyPr/>
          <a:lstStyle/>
          <a:p>
            <a:endParaRPr lang="en-US"/>
          </a:p>
        </p:txBody>
      </p:sp>
      <p:sp>
        <p:nvSpPr>
          <p:cNvPr id="21" name="Freeform 21"/>
          <p:cNvSpPr/>
          <p:nvPr/>
        </p:nvSpPr>
        <p:spPr>
          <a:xfrm>
            <a:off x="15004510" y="109513"/>
            <a:ext cx="1825865" cy="2712500"/>
          </a:xfrm>
          <a:custGeom>
            <a:avLst/>
            <a:gdLst/>
            <a:ahLst/>
            <a:cxnLst/>
            <a:rect l="l" t="t" r="r" b="b"/>
            <a:pathLst>
              <a:path w="1825865" h="2712500">
                <a:moveTo>
                  <a:pt x="0" y="0"/>
                </a:moveTo>
                <a:lnTo>
                  <a:pt x="1825865" y="0"/>
                </a:lnTo>
                <a:lnTo>
                  <a:pt x="1825865" y="2712499"/>
                </a:lnTo>
                <a:lnTo>
                  <a:pt x="0" y="27124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pic>
        <p:nvPicPr>
          <p:cNvPr id="23" name="Picture 22">
            <a:extLst>
              <a:ext uri="{FF2B5EF4-FFF2-40B4-BE49-F238E27FC236}">
                <a16:creationId xmlns:a16="http://schemas.microsoft.com/office/drawing/2014/main" id="{76F6897F-129A-1BBD-D071-9F66AA255B02}"/>
              </a:ext>
            </a:extLst>
          </p:cNvPr>
          <p:cNvPicPr>
            <a:picLocks noChangeAspect="1"/>
          </p:cNvPicPr>
          <p:nvPr/>
        </p:nvPicPr>
        <p:blipFill>
          <a:blip r:embed="rId18"/>
          <a:stretch>
            <a:fillRect/>
          </a:stretch>
        </p:blipFill>
        <p:spPr>
          <a:xfrm>
            <a:off x="7467600" y="419100"/>
            <a:ext cx="2773920" cy="1493649"/>
          </a:xfrm>
          <a:prstGeom prst="rect">
            <a:avLst/>
          </a:prstGeom>
        </p:spPr>
      </p:pic>
      <p:pic>
        <p:nvPicPr>
          <p:cNvPr id="26" name="Picture 25">
            <a:extLst>
              <a:ext uri="{FF2B5EF4-FFF2-40B4-BE49-F238E27FC236}">
                <a16:creationId xmlns:a16="http://schemas.microsoft.com/office/drawing/2014/main" id="{7564B36B-A3E1-82FB-C918-D87CB5D83947}"/>
              </a:ext>
            </a:extLst>
          </p:cNvPr>
          <p:cNvPicPr>
            <a:picLocks noChangeAspect="1"/>
          </p:cNvPicPr>
          <p:nvPr/>
        </p:nvPicPr>
        <p:blipFill>
          <a:blip r:embed="rId19"/>
          <a:stretch>
            <a:fillRect/>
          </a:stretch>
        </p:blipFill>
        <p:spPr>
          <a:xfrm>
            <a:off x="3581400" y="3238500"/>
            <a:ext cx="12906351" cy="3359187"/>
          </a:xfrm>
          <a:prstGeom prst="rect">
            <a:avLst/>
          </a:prstGeom>
        </p:spPr>
      </p:pic>
      <p:pic>
        <p:nvPicPr>
          <p:cNvPr id="12" name="Picture 11">
            <a:extLst>
              <a:ext uri="{FF2B5EF4-FFF2-40B4-BE49-F238E27FC236}">
                <a16:creationId xmlns:a16="http://schemas.microsoft.com/office/drawing/2014/main" id="{78D1912F-92F6-0009-9A77-86C109A83EF9}"/>
              </a:ext>
            </a:extLst>
          </p:cNvPr>
          <p:cNvPicPr>
            <a:picLocks noChangeAspect="1"/>
          </p:cNvPicPr>
          <p:nvPr/>
        </p:nvPicPr>
        <p:blipFill>
          <a:blip r:embed="rId20"/>
          <a:stretch>
            <a:fillRect/>
          </a:stretch>
        </p:blipFill>
        <p:spPr>
          <a:xfrm>
            <a:off x="2286000" y="2324100"/>
            <a:ext cx="2505673" cy="11766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195419" y="7374864"/>
            <a:ext cx="18678839" cy="3094625"/>
            <a:chOff x="0" y="0"/>
            <a:chExt cx="4919530" cy="815045"/>
          </a:xfrm>
        </p:grpSpPr>
        <p:sp>
          <p:nvSpPr>
            <p:cNvPr id="3" name="Freeform 3"/>
            <p:cNvSpPr/>
            <p:nvPr/>
          </p:nvSpPr>
          <p:spPr>
            <a:xfrm>
              <a:off x="0" y="0"/>
              <a:ext cx="4919530" cy="815045"/>
            </a:xfrm>
            <a:custGeom>
              <a:avLst/>
              <a:gdLst/>
              <a:ahLst/>
              <a:cxnLst/>
              <a:rect l="l" t="t" r="r" b="b"/>
              <a:pathLst>
                <a:path w="4919530" h="815045">
                  <a:moveTo>
                    <a:pt x="0" y="0"/>
                  </a:moveTo>
                  <a:lnTo>
                    <a:pt x="4919530" y="0"/>
                  </a:lnTo>
                  <a:lnTo>
                    <a:pt x="4919530" y="815045"/>
                  </a:lnTo>
                  <a:lnTo>
                    <a:pt x="0" y="815045"/>
                  </a:lnTo>
                  <a:close/>
                </a:path>
              </a:pathLst>
            </a:custGeom>
            <a:solidFill>
              <a:srgbClr val="A3DFBE"/>
            </a:solidFill>
            <a:ln w="28575" cap="sq">
              <a:solidFill>
                <a:srgbClr val="231F20"/>
              </a:solidFill>
              <a:prstDash val="solid"/>
              <a:miter/>
            </a:ln>
          </p:spPr>
          <p:txBody>
            <a:bodyPr/>
            <a:lstStyle/>
            <a:p>
              <a:endParaRPr lang="en-US"/>
            </a:p>
          </p:txBody>
        </p:sp>
        <p:sp>
          <p:nvSpPr>
            <p:cNvPr id="4" name="TextBox 4"/>
            <p:cNvSpPr txBox="1"/>
            <p:nvPr/>
          </p:nvSpPr>
          <p:spPr>
            <a:xfrm>
              <a:off x="0" y="-38100"/>
              <a:ext cx="4919530" cy="85314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189568"/>
            <a:ext cx="12898160" cy="7920007"/>
            <a:chOff x="0" y="0"/>
            <a:chExt cx="3397046" cy="2085928"/>
          </a:xfrm>
        </p:grpSpPr>
        <p:sp>
          <p:nvSpPr>
            <p:cNvPr id="6" name="Freeform 6"/>
            <p:cNvSpPr/>
            <p:nvPr/>
          </p:nvSpPr>
          <p:spPr>
            <a:xfrm>
              <a:off x="0" y="0"/>
              <a:ext cx="3397046" cy="2085928"/>
            </a:xfrm>
            <a:custGeom>
              <a:avLst/>
              <a:gdLst/>
              <a:ahLst/>
              <a:cxnLst/>
              <a:rect l="l" t="t" r="r" b="b"/>
              <a:pathLst>
                <a:path w="3397046" h="2085928">
                  <a:moveTo>
                    <a:pt x="30612" y="0"/>
                  </a:moveTo>
                  <a:lnTo>
                    <a:pt x="3366434" y="0"/>
                  </a:lnTo>
                  <a:cubicBezTo>
                    <a:pt x="3383341" y="0"/>
                    <a:pt x="3397046" y="13705"/>
                    <a:pt x="3397046" y="30612"/>
                  </a:cubicBezTo>
                  <a:lnTo>
                    <a:pt x="3397046" y="2055316"/>
                  </a:lnTo>
                  <a:cubicBezTo>
                    <a:pt x="3397046" y="2072223"/>
                    <a:pt x="3383341" y="2085928"/>
                    <a:pt x="3366434" y="2085928"/>
                  </a:cubicBezTo>
                  <a:lnTo>
                    <a:pt x="30612" y="2085928"/>
                  </a:lnTo>
                  <a:cubicBezTo>
                    <a:pt x="13705" y="2085928"/>
                    <a:pt x="0" y="2072223"/>
                    <a:pt x="0" y="2055316"/>
                  </a:cubicBezTo>
                  <a:lnTo>
                    <a:pt x="0" y="30612"/>
                  </a:lnTo>
                  <a:cubicBezTo>
                    <a:pt x="0" y="13705"/>
                    <a:pt x="13705" y="0"/>
                    <a:pt x="30612" y="0"/>
                  </a:cubicBezTo>
                  <a:close/>
                </a:path>
              </a:pathLst>
            </a:custGeom>
            <a:solidFill>
              <a:srgbClr val="FFFFFF"/>
            </a:solidFill>
            <a:ln w="28575" cap="rnd">
              <a:solidFill>
                <a:srgbClr val="231F20"/>
              </a:solidFill>
              <a:prstDash val="solid"/>
              <a:round/>
            </a:ln>
          </p:spPr>
          <p:txBody>
            <a:bodyPr/>
            <a:lstStyle/>
            <a:p>
              <a:endParaRPr lang="en-US"/>
            </a:p>
          </p:txBody>
        </p:sp>
        <p:sp>
          <p:nvSpPr>
            <p:cNvPr id="7" name="TextBox 7"/>
            <p:cNvSpPr txBox="1"/>
            <p:nvPr/>
          </p:nvSpPr>
          <p:spPr>
            <a:xfrm>
              <a:off x="0" y="-38100"/>
              <a:ext cx="3397046" cy="2124028"/>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3400407" y="2293091"/>
            <a:ext cx="4635447" cy="8270104"/>
          </a:xfrm>
          <a:custGeom>
            <a:avLst/>
            <a:gdLst/>
            <a:ahLst/>
            <a:cxnLst/>
            <a:rect l="l" t="t" r="r" b="b"/>
            <a:pathLst>
              <a:path w="4635447" h="8270104">
                <a:moveTo>
                  <a:pt x="0" y="0"/>
                </a:moveTo>
                <a:lnTo>
                  <a:pt x="4635447" y="0"/>
                </a:lnTo>
                <a:lnTo>
                  <a:pt x="4635447" y="8270104"/>
                </a:lnTo>
                <a:lnTo>
                  <a:pt x="0" y="8270104"/>
                </a:lnTo>
                <a:lnTo>
                  <a:pt x="0" y="0"/>
                </a:lnTo>
                <a:close/>
              </a:path>
            </a:pathLst>
          </a:custGeom>
          <a:blipFill>
            <a:blip r:embed="rId2">
              <a:extLst>
                <a:ext uri="{96DAC541-7B7A-43D3-8B79-37D633B846F1}">
                  <asvg:svgBlip xmlns:asvg="http://schemas.microsoft.com/office/drawing/2016/SVG/main" r:embed="rId3"/>
                </a:ext>
              </a:extLst>
            </a:blip>
            <a:stretch>
              <a:fillRect b="-74476"/>
            </a:stretch>
          </a:blipFill>
        </p:spPr>
        <p:txBody>
          <a:bodyPr/>
          <a:lstStyle/>
          <a:p>
            <a:endParaRPr lang="en-US"/>
          </a:p>
        </p:txBody>
      </p:sp>
      <p:sp>
        <p:nvSpPr>
          <p:cNvPr id="12" name="Freeform 12"/>
          <p:cNvSpPr/>
          <p:nvPr/>
        </p:nvSpPr>
        <p:spPr>
          <a:xfrm>
            <a:off x="16243289" y="790780"/>
            <a:ext cx="1395615" cy="1214143"/>
          </a:xfrm>
          <a:custGeom>
            <a:avLst/>
            <a:gdLst/>
            <a:ahLst/>
            <a:cxnLst/>
            <a:rect l="l" t="t" r="r" b="b"/>
            <a:pathLst>
              <a:path w="1395615" h="1214143">
                <a:moveTo>
                  <a:pt x="0" y="0"/>
                </a:moveTo>
                <a:lnTo>
                  <a:pt x="1395614" y="0"/>
                </a:lnTo>
                <a:lnTo>
                  <a:pt x="1395614" y="1214143"/>
                </a:lnTo>
                <a:lnTo>
                  <a:pt x="0" y="1214143"/>
                </a:lnTo>
                <a:lnTo>
                  <a:pt x="0" y="0"/>
                </a:lnTo>
                <a:close/>
              </a:path>
            </a:pathLst>
          </a:custGeom>
          <a:blipFill>
            <a:blip r:embed="rId4">
              <a:extLst>
                <a:ext uri="{96DAC541-7B7A-43D3-8B79-37D633B846F1}">
                  <asvg:svgBlip xmlns:asvg="http://schemas.microsoft.com/office/drawing/2016/SVG/main" r:embed="rId5"/>
                </a:ext>
              </a:extLst>
            </a:blip>
            <a:stretch>
              <a:fillRect l="-390925" t="-53925" r="-66984" b="-282959"/>
            </a:stretch>
          </a:blipFill>
        </p:spPr>
        <p:txBody>
          <a:bodyPr/>
          <a:lstStyle/>
          <a:p>
            <a:endParaRPr lang="en-US"/>
          </a:p>
        </p:txBody>
      </p:sp>
      <p:sp>
        <p:nvSpPr>
          <p:cNvPr id="13" name="Freeform 13"/>
          <p:cNvSpPr/>
          <p:nvPr/>
        </p:nvSpPr>
        <p:spPr>
          <a:xfrm rot="6925403" flipV="1">
            <a:off x="673800" y="1823939"/>
            <a:ext cx="709799" cy="1309391"/>
          </a:xfrm>
          <a:custGeom>
            <a:avLst/>
            <a:gdLst/>
            <a:ahLst/>
            <a:cxnLst/>
            <a:rect l="l" t="t" r="r" b="b"/>
            <a:pathLst>
              <a:path w="709799" h="1309391">
                <a:moveTo>
                  <a:pt x="0" y="1309391"/>
                </a:moveTo>
                <a:lnTo>
                  <a:pt x="709800" y="1309391"/>
                </a:lnTo>
                <a:lnTo>
                  <a:pt x="709800" y="0"/>
                </a:lnTo>
                <a:lnTo>
                  <a:pt x="0" y="0"/>
                </a:lnTo>
                <a:lnTo>
                  <a:pt x="0" y="1309391"/>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rot="4263341">
            <a:off x="13555764" y="7458272"/>
            <a:ext cx="742193" cy="1369149"/>
          </a:xfrm>
          <a:custGeom>
            <a:avLst/>
            <a:gdLst/>
            <a:ahLst/>
            <a:cxnLst/>
            <a:rect l="l" t="t" r="r" b="b"/>
            <a:pathLst>
              <a:path w="742193" h="1369149">
                <a:moveTo>
                  <a:pt x="0" y="0"/>
                </a:moveTo>
                <a:lnTo>
                  <a:pt x="742193" y="0"/>
                </a:lnTo>
                <a:lnTo>
                  <a:pt x="742193" y="1369149"/>
                </a:lnTo>
                <a:lnTo>
                  <a:pt x="0" y="13691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9" name="Freeform 49"/>
          <p:cNvSpPr/>
          <p:nvPr/>
        </p:nvSpPr>
        <p:spPr>
          <a:xfrm>
            <a:off x="14694831" y="1710615"/>
            <a:ext cx="768019" cy="768019"/>
          </a:xfrm>
          <a:custGeom>
            <a:avLst/>
            <a:gdLst/>
            <a:ahLst/>
            <a:cxnLst/>
            <a:rect l="l" t="t" r="r" b="b"/>
            <a:pathLst>
              <a:path w="768019" h="768019">
                <a:moveTo>
                  <a:pt x="0" y="0"/>
                </a:moveTo>
                <a:lnTo>
                  <a:pt x="768018" y="0"/>
                </a:lnTo>
                <a:lnTo>
                  <a:pt x="768018" y="768019"/>
                </a:lnTo>
                <a:lnTo>
                  <a:pt x="0" y="7680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50" name="Picture 49">
            <a:extLst>
              <a:ext uri="{FF2B5EF4-FFF2-40B4-BE49-F238E27FC236}">
                <a16:creationId xmlns:a16="http://schemas.microsoft.com/office/drawing/2014/main" id="{1552FA84-256A-DBA8-C04F-BFC725E6D2A6}"/>
              </a:ext>
            </a:extLst>
          </p:cNvPr>
          <p:cNvPicPr>
            <a:picLocks noChangeAspect="1"/>
          </p:cNvPicPr>
          <p:nvPr/>
        </p:nvPicPr>
        <p:blipFill>
          <a:blip r:embed="rId12"/>
          <a:stretch>
            <a:fillRect/>
          </a:stretch>
        </p:blipFill>
        <p:spPr>
          <a:xfrm>
            <a:off x="3124200" y="1181100"/>
            <a:ext cx="9534970" cy="2139881"/>
          </a:xfrm>
          <a:prstGeom prst="rect">
            <a:avLst/>
          </a:prstGeom>
        </p:spPr>
      </p:pic>
      <p:sp>
        <p:nvSpPr>
          <p:cNvPr id="51" name="TextBox 50">
            <a:extLst>
              <a:ext uri="{FF2B5EF4-FFF2-40B4-BE49-F238E27FC236}">
                <a16:creationId xmlns:a16="http://schemas.microsoft.com/office/drawing/2014/main" id="{77D5CD06-FB0E-7314-5BBF-44990699E9EF}"/>
              </a:ext>
            </a:extLst>
          </p:cNvPr>
          <p:cNvSpPr txBox="1"/>
          <p:nvPr/>
        </p:nvSpPr>
        <p:spPr>
          <a:xfrm>
            <a:off x="1524000" y="3390900"/>
            <a:ext cx="12268200" cy="3477875"/>
          </a:xfrm>
          <a:prstGeom prst="rect">
            <a:avLst/>
          </a:prstGeom>
          <a:noFill/>
        </p:spPr>
        <p:txBody>
          <a:bodyPr wrap="square" rtlCol="0">
            <a:spAutoFit/>
          </a:bodyPr>
          <a:lstStyle/>
          <a:p>
            <a:pPr marL="571500" indent="-571500">
              <a:buFont typeface="Arial" panose="020B0604020202020204" pitchFamily="34" charset="0"/>
              <a:buChar char="•"/>
            </a:pPr>
            <a:r>
              <a:rPr lang="vi-VN" sz="4400" dirty="0">
                <a:latin typeface="Cambria" panose="02040503050406030204" pitchFamily="18" charset="0"/>
                <a:ea typeface="Cambria" panose="02040503050406030204" pitchFamily="18" charset="0"/>
              </a:rPr>
              <a:t>Nhận biết được các phân số thập phân và cách đọc, viết các phân số thập phân.</a:t>
            </a:r>
          </a:p>
          <a:p>
            <a:pPr marL="571500" indent="-571500">
              <a:buFont typeface="Arial" panose="020B0604020202020204" pitchFamily="34" charset="0"/>
              <a:buChar char="•"/>
            </a:pPr>
            <a:r>
              <a:rPr lang="vi-VN" sz="4400" dirty="0">
                <a:latin typeface="Cambria" panose="02040503050406030204" pitchFamily="18" charset="0"/>
                <a:ea typeface="Cambria" panose="02040503050406030204" pitchFamily="18" charset="0"/>
              </a:rPr>
              <a:t>Nhận biết được có một số phân số có thể viết thành phân số thập phân và biết cách chuyển các phân số đó thành phần số thập phân.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Effect transition="in" filter="wipe(down)">
                                      <p:cBhvr>
                                        <p:cTn id="7" dur="500"/>
                                        <p:tgtEl>
                                          <p:spTgt spid="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
                                            <p:txEl>
                                              <p:pRg st="1" end="1"/>
                                            </p:txEl>
                                          </p:spTgt>
                                        </p:tgtEl>
                                        <p:attrNameLst>
                                          <p:attrName>style.visibility</p:attrName>
                                        </p:attrNameLst>
                                      </p:cBhvr>
                                      <p:to>
                                        <p:strVal val="visible"/>
                                      </p:to>
                                    </p:set>
                                    <p:animEffect transition="in" filter="wipe(down)">
                                      <p:cBhvr>
                                        <p:cTn id="12" dur="500"/>
                                        <p:tgtEl>
                                          <p:spTgt spid="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grpSp>
        <p:nvGrpSpPr>
          <p:cNvPr id="2" name="Group 2"/>
          <p:cNvGrpSpPr/>
          <p:nvPr/>
        </p:nvGrpSpPr>
        <p:grpSpPr>
          <a:xfrm>
            <a:off x="-1703508" y="5777018"/>
            <a:ext cx="21695015" cy="11040295"/>
            <a:chOff x="0" y="0"/>
            <a:chExt cx="1424432" cy="724874"/>
          </a:xfrm>
        </p:grpSpPr>
        <p:sp>
          <p:nvSpPr>
            <p:cNvPr id="3" name="Freeform 3"/>
            <p:cNvSpPr/>
            <p:nvPr/>
          </p:nvSpPr>
          <p:spPr>
            <a:xfrm>
              <a:off x="0" y="0"/>
              <a:ext cx="1424432" cy="724874"/>
            </a:xfrm>
            <a:custGeom>
              <a:avLst/>
              <a:gdLst/>
              <a:ahLst/>
              <a:cxnLst/>
              <a:rect l="l" t="t" r="r" b="b"/>
              <a:pathLst>
                <a:path w="1424432" h="724874">
                  <a:moveTo>
                    <a:pt x="712216" y="0"/>
                  </a:moveTo>
                  <a:cubicBezTo>
                    <a:pt x="318870" y="0"/>
                    <a:pt x="0" y="162269"/>
                    <a:pt x="0" y="362437"/>
                  </a:cubicBezTo>
                  <a:cubicBezTo>
                    <a:pt x="0" y="562605"/>
                    <a:pt x="318870" y="724874"/>
                    <a:pt x="712216" y="724874"/>
                  </a:cubicBezTo>
                  <a:cubicBezTo>
                    <a:pt x="1105562" y="724874"/>
                    <a:pt x="1424432" y="562605"/>
                    <a:pt x="1424432" y="362437"/>
                  </a:cubicBezTo>
                  <a:cubicBezTo>
                    <a:pt x="1424432" y="162269"/>
                    <a:pt x="1105562" y="0"/>
                    <a:pt x="712216" y="0"/>
                  </a:cubicBezTo>
                  <a:close/>
                </a:path>
              </a:pathLst>
            </a:custGeom>
            <a:solidFill>
              <a:srgbClr val="A3DFBE"/>
            </a:solidFill>
            <a:ln w="28575" cap="sq">
              <a:solidFill>
                <a:srgbClr val="231F20"/>
              </a:solidFill>
              <a:prstDash val="solid"/>
              <a:miter/>
            </a:ln>
          </p:spPr>
          <p:txBody>
            <a:bodyPr/>
            <a:lstStyle/>
            <a:p>
              <a:endParaRPr lang="en-US"/>
            </a:p>
          </p:txBody>
        </p:sp>
        <p:sp>
          <p:nvSpPr>
            <p:cNvPr id="4" name="TextBox 4"/>
            <p:cNvSpPr txBox="1"/>
            <p:nvPr/>
          </p:nvSpPr>
          <p:spPr>
            <a:xfrm>
              <a:off x="133540" y="10807"/>
              <a:ext cx="1157351" cy="646110"/>
            </a:xfrm>
            <a:prstGeom prst="rect">
              <a:avLst/>
            </a:prstGeom>
          </p:spPr>
          <p:txBody>
            <a:bodyPr lIns="50800" tIns="50800" rIns="50800" bIns="50800" rtlCol="0" anchor="ctr"/>
            <a:lstStyle/>
            <a:p>
              <a:pPr marL="0" marR="0" lvl="0" indent="0" algn="ctr" defTabSz="914400" rtl="0" eaLnBrk="1" fontAlgn="auto" latinLnBrk="0" hangingPunct="1">
                <a:lnSpc>
                  <a:spcPts val="348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8" name="Freeform 8"/>
          <p:cNvSpPr/>
          <p:nvPr/>
        </p:nvSpPr>
        <p:spPr>
          <a:xfrm rot="707461">
            <a:off x="14875696" y="5332135"/>
            <a:ext cx="2092460" cy="3065644"/>
          </a:xfrm>
          <a:custGeom>
            <a:avLst/>
            <a:gdLst/>
            <a:ahLst/>
            <a:cxnLst/>
            <a:rect l="l" t="t" r="r" b="b"/>
            <a:pathLst>
              <a:path w="2092460" h="3065644">
                <a:moveTo>
                  <a:pt x="0" y="0"/>
                </a:moveTo>
                <a:lnTo>
                  <a:pt x="2092459" y="0"/>
                </a:lnTo>
                <a:lnTo>
                  <a:pt x="2092459" y="3065644"/>
                </a:lnTo>
                <a:lnTo>
                  <a:pt x="0" y="3065644"/>
                </a:lnTo>
                <a:lnTo>
                  <a:pt x="0" y="0"/>
                </a:lnTo>
                <a:close/>
              </a:path>
            </a:pathLst>
          </a:custGeom>
          <a:blipFill>
            <a:blip r:embed="rId2">
              <a:extLst>
                <a:ext uri="{96DAC541-7B7A-43D3-8B79-37D633B846F1}">
                  <asvg:svgBlip xmlns:asvg="http://schemas.microsoft.com/office/drawing/2016/SVG/main" r:embed="rId3"/>
                </a:ext>
              </a:extLst>
            </a:blip>
            <a:stretch>
              <a:fillRect l="-507910" t="-102500" b="-178197"/>
            </a:stretch>
          </a:blipFill>
        </p:spPr>
        <p:txBody>
          <a:bodyPr/>
          <a:lstStyle/>
          <a:p>
            <a:endParaRPr lang="en-US"/>
          </a:p>
        </p:txBody>
      </p:sp>
      <p:sp>
        <p:nvSpPr>
          <p:cNvPr id="9" name="Freeform 9"/>
          <p:cNvSpPr/>
          <p:nvPr/>
        </p:nvSpPr>
        <p:spPr>
          <a:xfrm rot="4263341">
            <a:off x="16694020" y="3068126"/>
            <a:ext cx="742193" cy="1369149"/>
          </a:xfrm>
          <a:custGeom>
            <a:avLst/>
            <a:gdLst/>
            <a:ahLst/>
            <a:cxnLst/>
            <a:rect l="l" t="t" r="r" b="b"/>
            <a:pathLst>
              <a:path w="742193" h="1369149">
                <a:moveTo>
                  <a:pt x="0" y="0"/>
                </a:moveTo>
                <a:lnTo>
                  <a:pt x="742193" y="0"/>
                </a:lnTo>
                <a:lnTo>
                  <a:pt x="742193" y="1369150"/>
                </a:lnTo>
                <a:lnTo>
                  <a:pt x="0" y="13691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rot="-4161082" flipH="1">
            <a:off x="657604" y="5220687"/>
            <a:ext cx="742193" cy="1369149"/>
          </a:xfrm>
          <a:custGeom>
            <a:avLst/>
            <a:gdLst/>
            <a:ahLst/>
            <a:cxnLst/>
            <a:rect l="l" t="t" r="r" b="b"/>
            <a:pathLst>
              <a:path w="742193" h="1369149">
                <a:moveTo>
                  <a:pt x="742192" y="0"/>
                </a:moveTo>
                <a:lnTo>
                  <a:pt x="0" y="0"/>
                </a:lnTo>
                <a:lnTo>
                  <a:pt x="0" y="1369149"/>
                </a:lnTo>
                <a:lnTo>
                  <a:pt x="742192" y="1369149"/>
                </a:lnTo>
                <a:lnTo>
                  <a:pt x="74219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Freeform 26"/>
          <p:cNvSpPr/>
          <p:nvPr/>
        </p:nvSpPr>
        <p:spPr>
          <a:xfrm>
            <a:off x="15860339" y="1028700"/>
            <a:ext cx="1204778" cy="1104391"/>
          </a:xfrm>
          <a:custGeom>
            <a:avLst/>
            <a:gdLst/>
            <a:ahLst/>
            <a:cxnLst/>
            <a:rect l="l" t="t" r="r" b="b"/>
            <a:pathLst>
              <a:path w="1204778" h="1104391">
                <a:moveTo>
                  <a:pt x="0" y="0"/>
                </a:moveTo>
                <a:lnTo>
                  <a:pt x="1204777" y="0"/>
                </a:lnTo>
                <a:lnTo>
                  <a:pt x="1204777" y="1104391"/>
                </a:lnTo>
                <a:lnTo>
                  <a:pt x="0" y="1104391"/>
                </a:lnTo>
                <a:lnTo>
                  <a:pt x="0" y="0"/>
                </a:lnTo>
                <a:close/>
              </a:path>
            </a:pathLst>
          </a:custGeom>
          <a:blipFill>
            <a:blip r:embed="rId8">
              <a:extLst>
                <a:ext uri="{96DAC541-7B7A-43D3-8B79-37D633B846F1}">
                  <asvg:svgBlip xmlns:asvg="http://schemas.microsoft.com/office/drawing/2016/SVG/main" r:embed="rId9"/>
                </a:ext>
              </a:extLst>
            </a:blip>
            <a:stretch>
              <a:fillRect l="-195444" r="-350902" b="-380348"/>
            </a:stretch>
          </a:blipFill>
        </p:spPr>
        <p:txBody>
          <a:bodyPr/>
          <a:lstStyle/>
          <a:p>
            <a:endParaRPr lang="en-US"/>
          </a:p>
        </p:txBody>
      </p:sp>
      <p:sp>
        <p:nvSpPr>
          <p:cNvPr id="27" name="Freeform 27"/>
          <p:cNvSpPr/>
          <p:nvPr/>
        </p:nvSpPr>
        <p:spPr>
          <a:xfrm>
            <a:off x="1245959" y="3180200"/>
            <a:ext cx="1034865" cy="1145743"/>
          </a:xfrm>
          <a:custGeom>
            <a:avLst/>
            <a:gdLst/>
            <a:ahLst/>
            <a:cxnLst/>
            <a:rect l="l" t="t" r="r" b="b"/>
            <a:pathLst>
              <a:path w="1034865" h="1145743">
                <a:moveTo>
                  <a:pt x="0" y="0"/>
                </a:moveTo>
                <a:lnTo>
                  <a:pt x="1034865" y="0"/>
                </a:lnTo>
                <a:lnTo>
                  <a:pt x="1034865" y="1145743"/>
                </a:lnTo>
                <a:lnTo>
                  <a:pt x="0" y="1145743"/>
                </a:lnTo>
                <a:lnTo>
                  <a:pt x="0" y="0"/>
                </a:lnTo>
                <a:close/>
              </a:path>
            </a:pathLst>
          </a:custGeom>
          <a:blipFill>
            <a:blip r:embed="rId10">
              <a:extLst>
                <a:ext uri="{96DAC541-7B7A-43D3-8B79-37D633B846F1}">
                  <asvg:svgBlip xmlns:asvg="http://schemas.microsoft.com/office/drawing/2016/SVG/main" r:embed="rId11"/>
                </a:ext>
              </a:extLst>
            </a:blip>
            <a:stretch>
              <a:fillRect l="-302707" t="-69356" r="-28898" b="-189782"/>
            </a:stretch>
          </a:blipFill>
        </p:spPr>
        <p:txBody>
          <a:bodyPr/>
          <a:lstStyle/>
          <a:p>
            <a:endParaRPr lang="en-US"/>
          </a:p>
        </p:txBody>
      </p:sp>
      <p:sp>
        <p:nvSpPr>
          <p:cNvPr id="28" name="Freeform 28"/>
          <p:cNvSpPr/>
          <p:nvPr/>
        </p:nvSpPr>
        <p:spPr>
          <a:xfrm>
            <a:off x="1028700" y="1028700"/>
            <a:ext cx="2504248" cy="2121815"/>
          </a:xfrm>
          <a:custGeom>
            <a:avLst/>
            <a:gdLst/>
            <a:ahLst/>
            <a:cxnLst/>
            <a:rect l="l" t="t" r="r" b="b"/>
            <a:pathLst>
              <a:path w="2504248" h="2121815">
                <a:moveTo>
                  <a:pt x="0" y="0"/>
                </a:moveTo>
                <a:lnTo>
                  <a:pt x="2504248" y="0"/>
                </a:lnTo>
                <a:lnTo>
                  <a:pt x="2504248" y="2121815"/>
                </a:lnTo>
                <a:lnTo>
                  <a:pt x="0" y="2121815"/>
                </a:lnTo>
                <a:lnTo>
                  <a:pt x="0" y="0"/>
                </a:lnTo>
                <a:close/>
              </a:path>
            </a:pathLst>
          </a:custGeom>
          <a:blipFill>
            <a:blip r:embed="rId12">
              <a:extLst>
                <a:ext uri="{96DAC541-7B7A-43D3-8B79-37D633B846F1}">
                  <asvg:svgBlip xmlns:asvg="http://schemas.microsoft.com/office/drawing/2016/SVG/main" r:embed="rId13"/>
                </a:ext>
              </a:extLst>
            </a:blip>
            <a:stretch>
              <a:fillRect t="-232761" r="-499472" b="-229128"/>
            </a:stretch>
          </a:blipFill>
        </p:spPr>
        <p:txBody>
          <a:bodyPr/>
          <a:lstStyle/>
          <a:p>
            <a:endParaRPr lang="en-US"/>
          </a:p>
        </p:txBody>
      </p:sp>
      <p:pic>
        <p:nvPicPr>
          <p:cNvPr id="30" name="图片 5">
            <a:extLst>
              <a:ext uri="{FF2B5EF4-FFF2-40B4-BE49-F238E27FC236}">
                <a16:creationId xmlns:a16="http://schemas.microsoft.com/office/drawing/2014/main" id="{4DED5D2A-24AA-055C-8070-99E23E18137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flipH="1">
            <a:off x="457200" y="5067300"/>
            <a:ext cx="5693898" cy="4191001"/>
          </a:xfrm>
          <a:prstGeom prst="rect">
            <a:avLst/>
          </a:prstGeom>
        </p:spPr>
      </p:pic>
      <p:pic>
        <p:nvPicPr>
          <p:cNvPr id="5" name="Picture 4">
            <a:extLst>
              <a:ext uri="{FF2B5EF4-FFF2-40B4-BE49-F238E27FC236}">
                <a16:creationId xmlns:a16="http://schemas.microsoft.com/office/drawing/2014/main" id="{4F01917D-592E-2CEC-AA2F-43EF21D290C1}"/>
              </a:ext>
            </a:extLst>
          </p:cNvPr>
          <p:cNvPicPr>
            <a:picLocks noChangeAspect="1"/>
          </p:cNvPicPr>
          <p:nvPr/>
        </p:nvPicPr>
        <p:blipFill>
          <a:blip r:embed="rId15"/>
          <a:stretch>
            <a:fillRect/>
          </a:stretch>
        </p:blipFill>
        <p:spPr>
          <a:xfrm>
            <a:off x="3048000" y="1714500"/>
            <a:ext cx="12949026" cy="4432176"/>
          </a:xfrm>
          <a:prstGeom prst="rect">
            <a:avLst/>
          </a:prstGeom>
        </p:spPr>
      </p:pic>
    </p:spTree>
    <p:extLst>
      <p:ext uri="{BB962C8B-B14F-4D97-AF65-F5344CB8AC3E}">
        <p14:creationId xmlns:p14="http://schemas.microsoft.com/office/powerpoint/2010/main" val="302701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u-1-general-4-2024-09-09T08_53_30Z">
            <a:hlinkClick r:id="" action="ppaction://media"/>
            <a:extLst>
              <a:ext uri="{FF2B5EF4-FFF2-40B4-BE49-F238E27FC236}">
                <a16:creationId xmlns:a16="http://schemas.microsoft.com/office/drawing/2014/main" id="{967C6C42-4616-5408-8616-71A6EFA93855}"/>
              </a:ext>
            </a:extLst>
          </p:cNvPr>
          <p:cNvPicPr>
            <a:picLocks noChangeAspect="1"/>
          </p:cNvPicPr>
          <p:nvPr>
            <a:videoFile r:link="rId1"/>
            <p:extLst>
              <p:ext uri="{DAA4B4D4-6D71-4841-9C94-3DE7FCFB9230}">
                <p14:media xmlns:p14="http://schemas.microsoft.com/office/powerpoint/2010/main" r:embed="rId2">
                  <p14:trim end="2080"/>
                </p14:media>
              </p:ext>
            </p:extLst>
          </p:nvPr>
        </p:nvPicPr>
        <p:blipFill>
          <a:blip r:embed="rId4"/>
          <a:stretch>
            <a:fillRect/>
          </a:stretch>
        </p:blipFill>
        <p:spPr>
          <a:xfrm>
            <a:off x="-21771" y="571500"/>
            <a:ext cx="18110200" cy="8267700"/>
          </a:xfrm>
          <a:prstGeom prst="rect">
            <a:avLst/>
          </a:prstGeom>
        </p:spPr>
      </p:pic>
    </p:spTree>
    <p:extLst>
      <p:ext uri="{BB962C8B-B14F-4D97-AF65-F5344CB8AC3E}">
        <p14:creationId xmlns:p14="http://schemas.microsoft.com/office/powerpoint/2010/main" val="417326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TotalTime>
  <Words>370</Words>
  <Application>Microsoft Office PowerPoint</Application>
  <PresentationFormat>Custom</PresentationFormat>
  <Paragraphs>38</Paragraphs>
  <Slides>22</Slides>
  <Notes>5</Notes>
  <HiddenSlides>0</HiddenSlides>
  <MMClips>2</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22</vt:i4>
      </vt:variant>
    </vt:vector>
  </HeadingPairs>
  <TitlesOfParts>
    <vt:vector size="35" baseType="lpstr">
      <vt:lpstr>等线</vt:lpstr>
      <vt:lpstr>等线 Light</vt:lpstr>
      <vt:lpstr>Arial</vt:lpstr>
      <vt:lpstr>Calibri</vt:lpstr>
      <vt:lpstr>Calibri Light</vt:lpstr>
      <vt:lpstr>Cambria</vt:lpstr>
      <vt:lpstr>Cambria Math</vt:lpstr>
      <vt:lpstr>SVN-Hole Hearted</vt:lpstr>
      <vt:lpstr>字魂37号-波纹乖乖体</vt:lpstr>
      <vt:lpstr>Office Theme</vt:lpstr>
      <vt:lpstr>1_Office 主题​​</vt:lpstr>
      <vt:lpstr>office</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thao</dc:creator>
  <cp:lastModifiedBy>Nhan Nguyen</cp:lastModifiedBy>
  <cp:revision>42</cp:revision>
  <dcterms:created xsi:type="dcterms:W3CDTF">2006-08-16T00:00:00Z</dcterms:created>
  <dcterms:modified xsi:type="dcterms:W3CDTF">2024-09-22T13:16:12Z</dcterms:modified>
  <dc:identifier>DAGEmfzFEig</dc:identifier>
</cp:coreProperties>
</file>